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78089" y="423328"/>
            <a:ext cx="7093966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зображение выглядит как текст, Устройство вывода, Персональный компьюте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49E45728-B031-4FA3-B1EA-43AB8CA9B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2941567"/>
            <a:ext cx="3048941" cy="3048941"/>
          </a:xfrm>
          <a:prstGeom prst="rect">
            <a:avLst/>
          </a:prstGeom>
        </p:spPr>
      </p:pic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A6A51D50-A9A4-F7AF-84B7-9CD323DEFA1E}"/>
              </a:ext>
            </a:extLst>
          </p:cNvPr>
          <p:cNvSpPr/>
          <p:nvPr/>
        </p:nvSpPr>
        <p:spPr>
          <a:xfrm>
            <a:off x="3549293" y="1290338"/>
            <a:ext cx="3419557" cy="3332516"/>
          </a:xfrm>
          <a:prstGeom prst="wedgeRoundRectCallout">
            <a:avLst>
              <a:gd name="adj1" fmla="val -69482"/>
              <a:gd name="adj2" fmla="val 209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ECA80A6-65A8-28D3-0DC0-8680BD613DDF}"/>
              </a:ext>
            </a:extLst>
          </p:cNvPr>
          <p:cNvGrpSpPr/>
          <p:nvPr/>
        </p:nvGrpSpPr>
        <p:grpSpPr>
          <a:xfrm>
            <a:off x="3976897" y="1402073"/>
            <a:ext cx="2656674" cy="2952133"/>
            <a:chOff x="4104938" y="853388"/>
            <a:chExt cx="3984258" cy="40252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DB2D9-2D92-1209-BA5D-9E28D69335AC}"/>
                </a:ext>
              </a:extLst>
            </p:cNvPr>
            <p:cNvSpPr txBox="1"/>
            <p:nvPr/>
          </p:nvSpPr>
          <p:spPr>
            <a:xfrm>
              <a:off x="4123474" y="3657764"/>
              <a:ext cx="3729144" cy="1220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Волк </a:t>
              </a:r>
              <a:r>
                <a:rPr lang="ru-RU" sz="2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увидел</a:t>
              </a:r>
              <a:br>
                <a:rPr lang="ru-RU" sz="2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</a:br>
              <a:r>
                <a:rPr lang="ru-RU" sz="2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белку 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4" name="Рисунок 23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B735D8-12D0-C61A-2833-B234F2C33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50" y="1802748"/>
              <a:ext cx="1408646" cy="1408646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694F3D9-39C0-BB43-4E20-F628C02E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938" y="853388"/>
              <a:ext cx="2575612" cy="2575612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6B90B30-2791-7559-0360-6AA38B87A153}"/>
              </a:ext>
            </a:extLst>
          </p:cNvPr>
          <p:cNvGrpSpPr/>
          <p:nvPr/>
        </p:nvGrpSpPr>
        <p:grpSpPr>
          <a:xfrm>
            <a:off x="3450561" y="1545429"/>
            <a:ext cx="3407324" cy="2597038"/>
            <a:chOff x="3568700" y="850042"/>
            <a:chExt cx="4874202" cy="363557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6A9E94-1967-E9FB-AA8A-07590E25CCD6}"/>
                </a:ext>
              </a:extLst>
            </p:cNvPr>
            <p:cNvSpPr txBox="1"/>
            <p:nvPr/>
          </p:nvSpPr>
          <p:spPr>
            <a:xfrm>
              <a:off x="4772990" y="3531506"/>
              <a:ext cx="27222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Володя был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голодный 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46" name="Рисунок 45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4175B2B3-C582-8AE3-D8F8-9C011FF7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1" y="1361833"/>
              <a:ext cx="2097571" cy="2097571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мультфильм, статуэтка, кукла, фигур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83ADA7-19ED-6D7F-AA92-56C046A7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850042"/>
              <a:ext cx="2628103" cy="2628103"/>
            </a:xfrm>
            <a:prstGeom prst="rect">
              <a:avLst/>
            </a:prstGeom>
          </p:spPr>
        </p:pic>
        <p:pic>
          <p:nvPicPr>
            <p:cNvPr id="77" name="Рисунок 76" descr="Закрыть со сплошной заливкой">
              <a:extLst>
                <a:ext uri="{FF2B5EF4-FFF2-40B4-BE49-F238E27FC236}">
                  <a16:creationId xmlns:a16="http://schemas.microsoft.com/office/drawing/2014/main" id="{456442A8-AED9-75C9-171E-99378E6B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471469" y="194425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7188C0CE-A80C-CC71-7EF3-0FBFF03832CC}"/>
              </a:ext>
            </a:extLst>
          </p:cNvPr>
          <p:cNvGrpSpPr/>
          <p:nvPr/>
        </p:nvGrpSpPr>
        <p:grpSpPr>
          <a:xfrm>
            <a:off x="4138992" y="1402073"/>
            <a:ext cx="2260683" cy="2855143"/>
            <a:chOff x="4726875" y="935349"/>
            <a:chExt cx="2762820" cy="351808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84DBBD5-0717-C2E4-427B-FCA89EDC4DEB}"/>
                </a:ext>
              </a:extLst>
            </p:cNvPr>
            <p:cNvSpPr txBox="1"/>
            <p:nvPr/>
          </p:nvSpPr>
          <p:spPr>
            <a:xfrm>
              <a:off x="4726875" y="3499331"/>
              <a:ext cx="27382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Слава плыл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лодке 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92" name="Рисунок 91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DB4928F6-AA28-1F28-2F71-C39B93A9C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504" y="1141137"/>
              <a:ext cx="2711191" cy="271119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F7A83DA-843D-480C-50C0-0F06DEC1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98"/>
            <a:stretch/>
          </p:blipFill>
          <p:spPr>
            <a:xfrm>
              <a:off x="5241885" y="935349"/>
              <a:ext cx="2059875" cy="1571722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312203D-3941-74CC-3920-B89B90ECA5EB}"/>
              </a:ext>
            </a:extLst>
          </p:cNvPr>
          <p:cNvGrpSpPr/>
          <p:nvPr/>
        </p:nvGrpSpPr>
        <p:grpSpPr>
          <a:xfrm>
            <a:off x="3812569" y="1216789"/>
            <a:ext cx="2538201" cy="2683599"/>
            <a:chOff x="4171136" y="1161638"/>
            <a:chExt cx="3918060" cy="303543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4923F17-341D-7766-9730-2A66ED426DC7}"/>
                </a:ext>
              </a:extLst>
            </p:cNvPr>
            <p:cNvSpPr txBox="1"/>
            <p:nvPr/>
          </p:nvSpPr>
          <p:spPr>
            <a:xfrm>
              <a:off x="4171136" y="3673852"/>
              <a:ext cx="3918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 лодке два весла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18" name="Рисунок 117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55330-A9C6-16CC-F0D4-60B3A2CE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65" y="1161638"/>
              <a:ext cx="2692992" cy="2692992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7D38932D-3FF8-F497-FBB5-A0B564CB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334" y="1842412"/>
              <a:ext cx="1462017" cy="1462017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4314E725-D0C7-FC47-1A8F-ABE3E2929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0663" y="1844643"/>
              <a:ext cx="1462017" cy="1462017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296F1258-5ABC-3F40-B43F-00E605791C7C}"/>
              </a:ext>
            </a:extLst>
          </p:cNvPr>
          <p:cNvGrpSpPr/>
          <p:nvPr/>
        </p:nvGrpSpPr>
        <p:grpSpPr>
          <a:xfrm>
            <a:off x="3986299" y="1460413"/>
            <a:ext cx="2280652" cy="2696915"/>
            <a:chOff x="4639651" y="742273"/>
            <a:chExt cx="2955076" cy="372725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F029F40-9B35-0D3E-E28D-1233B8BB4FC0}"/>
                </a:ext>
              </a:extLst>
            </p:cNvPr>
            <p:cNvSpPr txBox="1"/>
            <p:nvPr/>
          </p:nvSpPr>
          <p:spPr>
            <a:xfrm>
              <a:off x="4894264" y="3515418"/>
              <a:ext cx="24080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У вулкана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текла лава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49" name="Рисунок 148" descr="Изображение выглядит как рисунок, иллюстрация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250687-7A93-E082-23E6-803A8DCB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51" y="742273"/>
              <a:ext cx="2955076" cy="2955076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1AE9DE5-E4FD-9343-1C7A-1D58CA95D278}"/>
              </a:ext>
            </a:extLst>
          </p:cNvPr>
          <p:cNvGrpSpPr/>
          <p:nvPr/>
        </p:nvGrpSpPr>
        <p:grpSpPr>
          <a:xfrm>
            <a:off x="4070698" y="1354872"/>
            <a:ext cx="2455237" cy="2902344"/>
            <a:chOff x="4542529" y="1069525"/>
            <a:chExt cx="3106941" cy="3442135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7E6AA33-3A75-FD45-2162-93CD8CA6A7F2}"/>
                </a:ext>
              </a:extLst>
            </p:cNvPr>
            <p:cNvSpPr txBox="1"/>
            <p:nvPr/>
          </p:nvSpPr>
          <p:spPr>
            <a:xfrm>
              <a:off x="4542529" y="3557553"/>
              <a:ext cx="31069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Клава сидела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лавке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7" name="Рисунок 15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1F9233-AB10-52D9-D848-0DEF10B8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05" y="1293255"/>
              <a:ext cx="2756288" cy="2756288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Анимация, кукла, статуэт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830CEBB-2F58-BDE0-6207-F5B2243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226" y="1069525"/>
              <a:ext cx="1799512" cy="2170402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9A17F79-C4FE-5603-17BA-5EE27F3BF2E3}"/>
              </a:ext>
            </a:extLst>
          </p:cNvPr>
          <p:cNvGrpSpPr/>
          <p:nvPr/>
        </p:nvGrpSpPr>
        <p:grpSpPr>
          <a:xfrm>
            <a:off x="3794884" y="1173691"/>
            <a:ext cx="2733085" cy="3093299"/>
            <a:chOff x="4413107" y="572023"/>
            <a:chExt cx="3280305" cy="3951746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F9AD2C29-5788-EC00-7696-450A16C8AB54}"/>
                </a:ext>
              </a:extLst>
            </p:cNvPr>
            <p:cNvGrpSpPr/>
            <p:nvPr/>
          </p:nvGrpSpPr>
          <p:grpSpPr>
            <a:xfrm>
              <a:off x="4413107" y="572023"/>
              <a:ext cx="3280305" cy="3951746"/>
              <a:chOff x="4413107" y="572023"/>
              <a:chExt cx="3280305" cy="3951746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FAF8E16-FF82-F583-3F91-81328102F7FE}"/>
                  </a:ext>
                </a:extLst>
              </p:cNvPr>
              <p:cNvSpPr txBox="1"/>
              <p:nvPr/>
            </p:nvSpPr>
            <p:spPr>
              <a:xfrm>
                <a:off x="4891883" y="3569662"/>
                <a:ext cx="24929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В саду пел </a:t>
                </a:r>
              </a:p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соловей</a:t>
                </a:r>
                <a:endParaRPr lang="ru-U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168" name="Рисунок 167" descr="Изображение выглядит как дерево, рисунок, картин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CC5F48-865B-596E-54F9-F72D74B29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107" y="572023"/>
                <a:ext cx="3280305" cy="3280305"/>
              </a:xfrm>
              <a:prstGeom prst="rect">
                <a:avLst/>
              </a:prstGeom>
            </p:spPr>
          </p:pic>
          <p:pic>
            <p:nvPicPr>
              <p:cNvPr id="166" name="Рисунок 165" descr="Изображение выглядит как Графика, графическая вставка, мультфильм, графический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6104235-38A1-CF8A-9E64-7B12CB0FB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1421" y="935790"/>
                <a:ext cx="1344499" cy="1344499"/>
              </a:xfrm>
              <a:prstGeom prst="rect">
                <a:avLst/>
              </a:prstGeom>
            </p:spPr>
          </p:pic>
        </p:grpSp>
        <p:pic>
          <p:nvPicPr>
            <p:cNvPr id="6" name="Рисунок 5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35DDAEAF-EC82-86AC-CE14-DAD386FD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93" y="1602362"/>
              <a:ext cx="1069037" cy="1069037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44" y="824811"/>
            <a:ext cx="3993804" cy="4065122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80068" y="2980264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14</cp:revision>
  <dcterms:created xsi:type="dcterms:W3CDTF">2024-07-21T13:02:50Z</dcterms:created>
  <dcterms:modified xsi:type="dcterms:W3CDTF">2024-08-07T13:29:41Z</dcterms:modified>
</cp:coreProperties>
</file>