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BA617-3B06-37F9-EF0B-218659666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FFE5A-9E2A-E43E-2B39-C296E9FB0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A4EDC1-6557-85FC-F6E7-360EB2D7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93A68-3BE3-4741-A9E9-ADB23F12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24749-8E49-2349-5BF5-10776933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EDAD-9AA1-6D95-E80E-1E889FAC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9F72AF-752B-A3CD-39D6-26BA6AA97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5B079-7DBF-D273-D2BD-CBFD1562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A487ED-7794-D40A-9FFB-37AA27FB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94237-D597-610C-08ED-2811BA37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7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4E913F-26D2-6DDA-A258-50C06F4D7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EDA93F-618A-E3BE-C446-7E2C36B45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2A832B-323A-F93F-9771-D613631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DDFB2-DB0E-3A36-3538-C353F0A2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DE8C7-6E37-D542-DA03-81BD8AEF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4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CA59D-45CB-3402-6D1A-DD187532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34413-7EF0-C6FA-8092-2A4CD2605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6806D-C09F-BA1C-ABFE-659DF9CC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395CB-74A7-C9B1-092F-97ECA273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837C3-96F5-6E86-AECC-8C4065BD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9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285DF-FF6E-BD4E-44D6-67DF97DF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A5E639-6A69-0459-FA97-6F91FD9C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CABD9-861F-0623-D52F-C39390EB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AAF44-D13C-5CB0-AD6B-9B13AB64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F4255-80D0-BB14-30E8-2B829EE7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7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4E12C-150F-3CE5-38B7-21BFFF28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CBDC3-5F44-68E1-F044-B2D0B77BD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5D9414-B128-0F5F-F316-0E65ABBFA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440BA3-55FB-F5FE-5B81-2650258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B50260-E69A-85B3-B08C-ECB23678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C86734-DA2F-FB22-93C6-2D46B501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6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DB30-EF54-A02A-ED09-57FD52F6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B0A9D-638D-AB19-49FC-7E0D226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263CF3-3DA4-071D-5861-F0E3384F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429AAD-B625-7091-8C6E-624E35A27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1323D0-54F4-472A-E80F-FD9F3BB1C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6786CE-4BD1-5BB3-6488-A2A9A17C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80A17A-2D59-FBAF-F396-8CCB3AE8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D66818-8F87-70A4-9C91-AD54ED0A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1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F48E3-8BC7-1AF9-758A-830DB860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A78465-8ACF-D25F-C221-DEE8DA48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C0E8B2-7DC0-08A6-666C-3E204102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0CC762-F330-BF59-DFC7-F9ECA9FD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5D0AF6-623C-C187-D4DC-9BB9608E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9712B6-0A97-E991-5950-F1985750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86A9CB-7FD6-DDCB-4269-0CE3F49D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5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B7FE3-7260-C27B-311F-BF60BF6A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6D118-34FD-90C5-FF48-5B5B7B0CC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439596-5F31-CC3F-E756-E395F7A24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A7CD86-0E1B-F67C-348C-4512D905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33333B-9795-5685-95C7-6AC409D8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F2CB2-7AC6-92A9-7A96-F24F37EC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1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332D1-0A08-1F0F-55F3-C2F17321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476EF8-8502-BB24-0C70-163916C90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D017E3-F326-538B-4621-FE086074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2C8BE-81EC-1374-B891-F0FCD4F7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F562B5-4466-73EE-2AEB-D997C945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E51A07-DB83-56C8-0C7D-51C86390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735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CD00A-891C-161D-C590-2CE8D2DB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01FA71-6D88-8C68-7734-04CC7D1ED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CBB9D8-26DF-193E-F713-0C19A0613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3AC45-D820-0171-E384-6F437AB4A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8A00F9-EF8D-A9A2-B41E-14286D848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1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EB401B-0311-9D13-8D2C-7EC4CDD73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DAD4B1A-2A88-34FE-3786-408D3475F792}"/>
              </a:ext>
            </a:extLst>
          </p:cNvPr>
          <p:cNvGrpSpPr/>
          <p:nvPr/>
        </p:nvGrpSpPr>
        <p:grpSpPr>
          <a:xfrm>
            <a:off x="3819574" y="1462755"/>
            <a:ext cx="1633270" cy="1695980"/>
            <a:chOff x="8670152" y="4789522"/>
            <a:chExt cx="1633270" cy="169598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24E99310-9098-E1CE-594B-D97C31006BD9}"/>
                </a:ext>
              </a:extLst>
            </p:cNvPr>
            <p:cNvSpPr/>
            <p:nvPr/>
          </p:nvSpPr>
          <p:spPr>
            <a:xfrm>
              <a:off x="8670152" y="4789522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C89E7C2-78D0-771C-987B-F56D89903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422" y="4865502"/>
              <a:ext cx="1620000" cy="1620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F696EE0-6EFA-49B6-5707-8721362624E4}"/>
              </a:ext>
            </a:extLst>
          </p:cNvPr>
          <p:cNvGrpSpPr/>
          <p:nvPr/>
        </p:nvGrpSpPr>
        <p:grpSpPr>
          <a:xfrm>
            <a:off x="7052677" y="3071415"/>
            <a:ext cx="1620000" cy="1620000"/>
            <a:chOff x="6966331" y="3081618"/>
            <a:chExt cx="1620000" cy="162000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18205272-A906-A8C8-39EA-0794F9FBF426}"/>
                </a:ext>
              </a:extLst>
            </p:cNvPr>
            <p:cNvSpPr/>
            <p:nvPr/>
          </p:nvSpPr>
          <p:spPr>
            <a:xfrm>
              <a:off x="6966331" y="3081618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20756EB-6F91-106A-4ED8-CC7453A9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227" y="3170903"/>
              <a:ext cx="1522428" cy="152242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74500AC-95A9-D833-B382-680184A405D2}"/>
              </a:ext>
            </a:extLst>
          </p:cNvPr>
          <p:cNvGrpSpPr/>
          <p:nvPr/>
        </p:nvGrpSpPr>
        <p:grpSpPr>
          <a:xfrm>
            <a:off x="7056964" y="1456251"/>
            <a:ext cx="1620000" cy="1620000"/>
            <a:chOff x="5225670" y="1368135"/>
            <a:chExt cx="1620000" cy="16200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DDAFC815-4AF8-B221-55D0-C10ED19EE1ED}"/>
                </a:ext>
              </a:extLst>
            </p:cNvPr>
            <p:cNvSpPr/>
            <p:nvPr/>
          </p:nvSpPr>
          <p:spPr>
            <a:xfrm>
              <a:off x="5225670" y="136813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3FFBE8B-68C5-AAC1-10D3-F07C563F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075" y="1408855"/>
              <a:ext cx="1511672" cy="151167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2359E9-A62B-BB0F-4EE2-209496A77DAE}"/>
              </a:ext>
            </a:extLst>
          </p:cNvPr>
          <p:cNvGrpSpPr/>
          <p:nvPr/>
        </p:nvGrpSpPr>
        <p:grpSpPr>
          <a:xfrm>
            <a:off x="7052677" y="4689332"/>
            <a:ext cx="1620000" cy="1620000"/>
            <a:chOff x="6966331" y="4795101"/>
            <a:chExt cx="1620000" cy="162000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777BAA4F-0F66-A500-8847-7CEC38C8BBC6}"/>
                </a:ext>
              </a:extLst>
            </p:cNvPr>
            <p:cNvSpPr/>
            <p:nvPr/>
          </p:nvSpPr>
          <p:spPr>
            <a:xfrm>
              <a:off x="6966331" y="4795101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2E7DA3D-8C5D-DCB7-59A0-866429F9E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600" y="4857026"/>
              <a:ext cx="1538177" cy="153817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3CDAF1C-C055-0A73-D645-F724CFE06444}"/>
              </a:ext>
            </a:extLst>
          </p:cNvPr>
          <p:cNvGrpSpPr/>
          <p:nvPr/>
        </p:nvGrpSpPr>
        <p:grpSpPr>
          <a:xfrm>
            <a:off x="8676964" y="3067407"/>
            <a:ext cx="1639891" cy="1620000"/>
            <a:chOff x="8670152" y="3081618"/>
            <a:chExt cx="1639891" cy="16200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63B73F3-7E5A-8FE9-8CB8-0A843010B0FB}"/>
                </a:ext>
              </a:extLst>
            </p:cNvPr>
            <p:cNvSpPr/>
            <p:nvPr/>
          </p:nvSpPr>
          <p:spPr>
            <a:xfrm>
              <a:off x="8670152" y="3081618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4ADF5BC-D515-D779-FC75-D05DFBDBF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4047" y="3141025"/>
              <a:ext cx="1545996" cy="1545996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E07E90F-3085-4B66-E360-B5CB1CEE3777}"/>
              </a:ext>
            </a:extLst>
          </p:cNvPr>
          <p:cNvGrpSpPr/>
          <p:nvPr/>
        </p:nvGrpSpPr>
        <p:grpSpPr>
          <a:xfrm>
            <a:off x="5433168" y="4680774"/>
            <a:ext cx="1620000" cy="1656598"/>
            <a:chOff x="5286000" y="4795101"/>
            <a:chExt cx="1620000" cy="1656598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CEECE180-2D66-80E9-507E-164C909F5F04}"/>
                </a:ext>
              </a:extLst>
            </p:cNvPr>
            <p:cNvSpPr/>
            <p:nvPr/>
          </p:nvSpPr>
          <p:spPr>
            <a:xfrm>
              <a:off x="5286000" y="4795101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77B7BF1-86C8-A27C-05FA-511C8C28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915" y="4822190"/>
              <a:ext cx="1597006" cy="1629509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EFA0264-89B9-EF9B-D802-EA17C323911F}"/>
              </a:ext>
            </a:extLst>
          </p:cNvPr>
          <p:cNvGrpSpPr/>
          <p:nvPr/>
        </p:nvGrpSpPr>
        <p:grpSpPr>
          <a:xfrm>
            <a:off x="5439083" y="3071415"/>
            <a:ext cx="1620000" cy="1620000"/>
            <a:chOff x="5262510" y="3081618"/>
            <a:chExt cx="1620000" cy="162000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1224F4D-69EB-836A-351F-854917D41A15}"/>
                </a:ext>
              </a:extLst>
            </p:cNvPr>
            <p:cNvSpPr/>
            <p:nvPr/>
          </p:nvSpPr>
          <p:spPr>
            <a:xfrm>
              <a:off x="5262510" y="3081618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8DBC14F-8861-3F47-EC67-237CE40F2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445" y="3118174"/>
              <a:ext cx="1538872" cy="153887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7A43D3B-6D34-B8AB-FDBE-4DC5BA079D8B}"/>
              </a:ext>
            </a:extLst>
          </p:cNvPr>
          <p:cNvGrpSpPr/>
          <p:nvPr/>
        </p:nvGrpSpPr>
        <p:grpSpPr>
          <a:xfrm>
            <a:off x="8670558" y="1451972"/>
            <a:ext cx="1666187" cy="1674842"/>
            <a:chOff x="8670152" y="1383536"/>
            <a:chExt cx="1666187" cy="1674842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7047AE40-82D1-AE82-7D03-3988EF3C13BB}"/>
                </a:ext>
              </a:extLst>
            </p:cNvPr>
            <p:cNvSpPr/>
            <p:nvPr/>
          </p:nvSpPr>
          <p:spPr>
            <a:xfrm>
              <a:off x="8670152" y="138353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DB3B2E15-90DD-05F1-E5F4-237642D61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339" y="1438378"/>
              <a:ext cx="1620000" cy="162000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BC8614B-E94F-8B54-5291-5DE02FEB389E}"/>
              </a:ext>
            </a:extLst>
          </p:cNvPr>
          <p:cNvGrpSpPr/>
          <p:nvPr/>
        </p:nvGrpSpPr>
        <p:grpSpPr>
          <a:xfrm>
            <a:off x="5441454" y="1457368"/>
            <a:ext cx="1630899" cy="1633945"/>
            <a:chOff x="5262510" y="1368135"/>
            <a:chExt cx="1630899" cy="163394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00AAE02-1213-6218-9EA0-E3FACB5C2570}"/>
                </a:ext>
              </a:extLst>
            </p:cNvPr>
            <p:cNvSpPr/>
            <p:nvPr/>
          </p:nvSpPr>
          <p:spPr>
            <a:xfrm>
              <a:off x="5262510" y="136813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81C3F9F-6EC9-14E5-4EEE-5E2326738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409" y="1382080"/>
              <a:ext cx="1620000" cy="162000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138F137-7D02-7BDC-0B99-A6C0E3090BEA}"/>
              </a:ext>
            </a:extLst>
          </p:cNvPr>
          <p:cNvGrpSpPr/>
          <p:nvPr/>
        </p:nvGrpSpPr>
        <p:grpSpPr>
          <a:xfrm>
            <a:off x="3819574" y="4680075"/>
            <a:ext cx="1620000" cy="1620000"/>
            <a:chOff x="3582179" y="4834615"/>
            <a:chExt cx="1620000" cy="162000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890DFF67-766F-4596-9F1C-97AB85EC0341}"/>
                </a:ext>
              </a:extLst>
            </p:cNvPr>
            <p:cNvSpPr/>
            <p:nvPr/>
          </p:nvSpPr>
          <p:spPr>
            <a:xfrm>
              <a:off x="3582179" y="483461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839E0A1C-E569-9083-4ABE-45D35BA2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044" y="5090453"/>
              <a:ext cx="1300269" cy="1300269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790E384B-64DB-0DCF-F50D-8FEAF5DC3578}"/>
              </a:ext>
            </a:extLst>
          </p:cNvPr>
          <p:cNvGrpSpPr/>
          <p:nvPr/>
        </p:nvGrpSpPr>
        <p:grpSpPr>
          <a:xfrm>
            <a:off x="3819574" y="3067407"/>
            <a:ext cx="1620000" cy="1620000"/>
            <a:chOff x="3536704" y="3101237"/>
            <a:chExt cx="1620000" cy="1620000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F993049B-6EA7-8633-90E9-7A727492C878}"/>
                </a:ext>
              </a:extLst>
            </p:cNvPr>
            <p:cNvSpPr/>
            <p:nvPr/>
          </p:nvSpPr>
          <p:spPr>
            <a:xfrm>
              <a:off x="3536704" y="310123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4451253-ADDD-4F32-BBE2-C007218EA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951" y="3254369"/>
              <a:ext cx="1383536" cy="138353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607CC39-F973-3BA9-F76B-3B6D2CF4D009}"/>
              </a:ext>
            </a:extLst>
          </p:cNvPr>
          <p:cNvGrpSpPr/>
          <p:nvPr/>
        </p:nvGrpSpPr>
        <p:grpSpPr>
          <a:xfrm>
            <a:off x="8672677" y="4689332"/>
            <a:ext cx="1620000" cy="1620000"/>
            <a:chOff x="8670152" y="4789522"/>
            <a:chExt cx="1620000" cy="1620000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38BF6FAB-2D36-4DBF-DC49-5D86F7422A1F}"/>
                </a:ext>
              </a:extLst>
            </p:cNvPr>
            <p:cNvSpPr/>
            <p:nvPr/>
          </p:nvSpPr>
          <p:spPr>
            <a:xfrm>
              <a:off x="8670152" y="4789522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C079AE-F59F-550F-AE61-EE191BFFF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07027" y="4865929"/>
              <a:ext cx="1527071" cy="1527071"/>
            </a:xfrm>
            <a:prstGeom prst="rect">
              <a:avLst/>
            </a:prstGeom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03E467C-FCBB-63AE-E770-3583BD8C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296" y="6040271"/>
            <a:ext cx="814051" cy="70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575824-924B-33B3-024E-29BD2C3E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2005" y="581689"/>
            <a:ext cx="4637589" cy="463758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3219" y="2900484"/>
            <a:ext cx="28765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CA7518-F29B-4475-8E29-4FAD61F11329}"/>
</file>

<file path=customXml/itemProps2.xml><?xml version="1.0" encoding="utf-8"?>
<ds:datastoreItem xmlns:ds="http://schemas.openxmlformats.org/officeDocument/2006/customXml" ds:itemID="{EDB706DA-3E5E-4A1F-B5DA-D5248D2BCC54}"/>
</file>

<file path=customXml/itemProps3.xml><?xml version="1.0" encoding="utf-8"?>
<ds:datastoreItem xmlns:ds="http://schemas.openxmlformats.org/officeDocument/2006/customXml" ds:itemID="{43B9AC2B-EF80-4A88-9640-C00BD21FD621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2025-05-03T12:40:57Z</dcterms:created>
  <dcterms:modified xsi:type="dcterms:W3CDTF">2025-05-09T17:33:23Z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