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95428" y="1269749"/>
            <a:ext cx="4099039" cy="3994112"/>
          </a:xfrm>
          <a:prstGeom prst="rect">
            <a:avLst/>
          </a:prstGeom>
        </p:spPr>
      </p:pic>
      <p:pic>
        <p:nvPicPr>
          <p:cNvPr id="4" name="Google Shape;86;p1" title="gift4.png">
            <a:extLst>
              <a:ext uri="{FF2B5EF4-FFF2-40B4-BE49-F238E27FC236}">
                <a16:creationId xmlns:a16="http://schemas.microsoft.com/office/drawing/2014/main" id="{EE0EBC08-F9DF-A13B-16B2-577E74D700AB}"/>
              </a:ext>
            </a:extLst>
          </p:cNvPr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34536" y="2335530"/>
            <a:ext cx="27146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2024-04-13T20:46:00Z</dcterms:created>
  <dcterms:modified xsi:type="dcterms:W3CDTF">2024-10-24T08:40:52Z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