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8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0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2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8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5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8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4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464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6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829" y="0"/>
            <a:ext cx="784171" cy="72914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93686" y="443259"/>
            <a:ext cx="6462708" cy="5449376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уг большой Овал 7"/>
          <p:cNvSpPr/>
          <p:nvPr/>
        </p:nvSpPr>
        <p:spPr>
          <a:xfrm>
            <a:off x="1648326" y="1844474"/>
            <a:ext cx="2959769" cy="281539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олесо 1 Овал 8"/>
          <p:cNvSpPr/>
          <p:nvPr/>
        </p:nvSpPr>
        <p:spPr>
          <a:xfrm>
            <a:off x="2045367" y="4603349"/>
            <a:ext cx="998309" cy="9468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есо 2 Овал 9"/>
          <p:cNvSpPr/>
          <p:nvPr/>
        </p:nvSpPr>
        <p:spPr>
          <a:xfrm>
            <a:off x="3363225" y="4551183"/>
            <a:ext cx="983092" cy="9468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кно Овал 10"/>
          <p:cNvSpPr/>
          <p:nvPr/>
        </p:nvSpPr>
        <p:spPr>
          <a:xfrm>
            <a:off x="1937083" y="2272865"/>
            <a:ext cx="1053323" cy="10977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х пропеллер : знак завершения 11"/>
          <p:cNvSpPr/>
          <p:nvPr/>
        </p:nvSpPr>
        <p:spPr>
          <a:xfrm>
            <a:off x="1888118" y="755854"/>
            <a:ext cx="2805038" cy="58279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га пропеллер Прямоугольник 12"/>
          <p:cNvSpPr/>
          <p:nvPr/>
        </p:nvSpPr>
        <p:spPr>
          <a:xfrm>
            <a:off x="2826178" y="1349192"/>
            <a:ext cx="686220" cy="484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хвост палка Блок-схема: ручной ввод 15"/>
          <p:cNvSpPr/>
          <p:nvPr/>
        </p:nvSpPr>
        <p:spPr>
          <a:xfrm>
            <a:off x="4608095" y="2934603"/>
            <a:ext cx="1735524" cy="546333"/>
          </a:xfrm>
          <a:prstGeom prst="flowChartManualIn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уг хвоста Овал 16"/>
          <p:cNvSpPr/>
          <p:nvPr/>
        </p:nvSpPr>
        <p:spPr>
          <a:xfrm>
            <a:off x="6091975" y="2491806"/>
            <a:ext cx="1256327" cy="13522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938" y="645853"/>
            <a:ext cx="968204" cy="9802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65" y="2623425"/>
            <a:ext cx="1089043" cy="10890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75" y="2380332"/>
            <a:ext cx="940046" cy="9400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1766">
            <a:off x="4808456" y="2571476"/>
            <a:ext cx="1272586" cy="12725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10932"/>
          <a:stretch/>
        </p:blipFill>
        <p:spPr>
          <a:xfrm>
            <a:off x="3387969" y="4398070"/>
            <a:ext cx="962545" cy="12060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20" y="1289684"/>
            <a:ext cx="615078" cy="6258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58" y="4712708"/>
            <a:ext cx="728127" cy="7281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73" y="2605881"/>
            <a:ext cx="1307168" cy="13071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8" r="32599"/>
          <a:stretch/>
        </p:blipFill>
        <p:spPr>
          <a:xfrm rot="16200000">
            <a:off x="3121635" y="220660"/>
            <a:ext cx="435935" cy="1633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31" y="680848"/>
            <a:ext cx="5077079" cy="523836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4260" y="1944364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7</cp:revision>
  <dcterms:created xsi:type="dcterms:W3CDTF">2024-05-10T17:49:41Z</dcterms:created>
  <dcterms:modified xsi:type="dcterms:W3CDTF">2024-08-03T16:55:53Z</dcterms:modified>
</cp:coreProperties>
</file>