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" y="0"/>
            <a:ext cx="12185567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46964" y="406561"/>
            <a:ext cx="7883035" cy="5284119"/>
          </a:xfrm>
          <a:prstGeom prst="ellipse">
            <a:avLst/>
          </a:prstGeom>
          <a:solidFill>
            <a:schemeClr val="accent5">
              <a:lumMod val="75000"/>
              <a:alpha val="4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Улыб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411" y="716658"/>
            <a:ext cx="1949752" cy="1973497"/>
          </a:xfrm>
          <a:prstGeom prst="rect">
            <a:avLst/>
          </a:prstGeom>
        </p:spPr>
      </p:pic>
      <p:pic>
        <p:nvPicPr>
          <p:cNvPr id="8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752" y="3277478"/>
            <a:ext cx="2184060" cy="2238135"/>
          </a:xfrm>
          <a:prstGeom prst="rect">
            <a:avLst/>
          </a:prstGeom>
        </p:spPr>
      </p:pic>
      <p:pic>
        <p:nvPicPr>
          <p:cNvPr id="9" name="Тес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805" y="2036688"/>
            <a:ext cx="2129180" cy="2129180"/>
          </a:xfrm>
          <a:prstGeom prst="rect">
            <a:avLst/>
          </a:prstGeom>
        </p:spPr>
      </p:pic>
      <p:pic>
        <p:nvPicPr>
          <p:cNvPr id="11" name="Труб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498" y="2211776"/>
            <a:ext cx="2134827" cy="1601120"/>
          </a:xfrm>
          <a:prstGeom prst="rect">
            <a:avLst/>
          </a:prstGeom>
        </p:spPr>
      </p:pic>
      <p:pic>
        <p:nvPicPr>
          <p:cNvPr id="18" name="Алмаз улыб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15"/>
          <a:stretch>
            <a:fillRect/>
          </a:stretch>
        </p:blipFill>
        <p:spPr>
          <a:xfrm>
            <a:off x="6547411" y="604695"/>
            <a:ext cx="2072092" cy="1984048"/>
          </a:xfrm>
          <a:prstGeom prst="rect">
            <a:avLst/>
          </a:prstGeom>
        </p:spPr>
      </p:pic>
      <p:pic>
        <p:nvPicPr>
          <p:cNvPr id="19" name="Алмаз тест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>
          <a:xfrm>
            <a:off x="4265361" y="2166458"/>
            <a:ext cx="1992843" cy="1764324"/>
          </a:xfrm>
          <a:prstGeom prst="rect">
            <a:avLst/>
          </a:prstGeom>
        </p:spPr>
      </p:pic>
      <p:pic>
        <p:nvPicPr>
          <p:cNvPr id="20" name="Алмаз тру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3597"/>
          <a:stretch>
            <a:fillRect/>
          </a:stretch>
        </p:blipFill>
        <p:spPr>
          <a:xfrm>
            <a:off x="8762579" y="2102518"/>
            <a:ext cx="2134827" cy="1997519"/>
          </a:xfrm>
          <a:prstGeom prst="rect">
            <a:avLst/>
          </a:prstGeom>
        </p:spPr>
      </p:pic>
      <p:pic>
        <p:nvPicPr>
          <p:cNvPr id="21" name="Алмаз лоп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4059"/>
          <a:stretch>
            <a:fillRect/>
          </a:stretch>
        </p:blipFill>
        <p:spPr>
          <a:xfrm>
            <a:off x="6412853" y="3490046"/>
            <a:ext cx="2084310" cy="1930866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" y="3276600"/>
            <a:ext cx="358140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16</cp:revision>
  <dcterms:created xsi:type="dcterms:W3CDTF">2024-02-21T07:30:00Z</dcterms:created>
  <dcterms:modified xsi:type="dcterms:W3CDTF">2024-07-12T10:13:04Z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6C959C0C3F764110BB2A0807FBEFA2C9_12</vt:lpwstr>
  </property>
  <property fmtid="{D5CDD505-2E9C-101B-9397-08002B2CF9AE}" pid="3" name="KSOProductBuildVer">
    <vt:lpwstr>1033-12.2.0.17153</vt:lpwstr>
  </property>
</Properties>
</file>