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102" d="100"/>
          <a:sy n="102" d="100"/>
        </p:scale>
        <p:origin x="312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  <a:endParaRPr lang="en-GB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C40945-BEC4-4338-BD4F-BF77995DC36B}" type="datetimeFigureOut">
              <a:rPr lang="en-GB" smtClean="0"/>
              <a:t>01/11/2024</a:t>
            </a:fld>
            <a:endParaRPr lang="en-GB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64E9F5-8268-4A6C-9468-C5BAA36E3B0E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C40945-BEC4-4338-BD4F-BF77995DC36B}" type="datetimeFigureOut">
              <a:rPr lang="en-GB" smtClean="0"/>
              <a:t>01/11/2024</a:t>
            </a:fld>
            <a:endParaRPr lang="en-GB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64E9F5-8268-4A6C-9468-C5BAA36E3B0E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 hasCustomPrompt="1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C40945-BEC4-4338-BD4F-BF77995DC36B}" type="datetimeFigureOut">
              <a:rPr lang="en-GB" smtClean="0"/>
              <a:t>01/11/2024</a:t>
            </a:fld>
            <a:endParaRPr lang="en-GB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64E9F5-8268-4A6C-9468-C5BAA36E3B0E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C40945-BEC4-4338-BD4F-BF77995DC36B}" type="datetimeFigureOut">
              <a:rPr lang="en-GB" smtClean="0"/>
              <a:t>01/11/2024</a:t>
            </a:fld>
            <a:endParaRPr lang="en-GB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64E9F5-8268-4A6C-9468-C5BAA36E3B0E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C40945-BEC4-4338-BD4F-BF77995DC36B}" type="datetimeFigureOut">
              <a:rPr lang="en-GB" smtClean="0"/>
              <a:t>01/11/2024</a:t>
            </a:fld>
            <a:endParaRPr lang="en-GB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64E9F5-8268-4A6C-9468-C5BAA36E3B0E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C40945-BEC4-4338-BD4F-BF77995DC36B}" type="datetimeFigureOut">
              <a:rPr lang="en-GB" smtClean="0"/>
              <a:t>01/11/2024</a:t>
            </a:fld>
            <a:endParaRPr lang="en-GB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64E9F5-8268-4A6C-9468-C5BAA36E3B0E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C40945-BEC4-4338-BD4F-BF77995DC36B}" type="datetimeFigureOut">
              <a:rPr lang="en-GB" smtClean="0"/>
              <a:t>01/11/2024</a:t>
            </a:fld>
            <a:endParaRPr lang="en-GB"/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64E9F5-8268-4A6C-9468-C5BAA36E3B0E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C40945-BEC4-4338-BD4F-BF77995DC36B}" type="datetimeFigureOut">
              <a:rPr lang="en-GB" smtClean="0"/>
              <a:t>01/11/2024</a:t>
            </a:fld>
            <a:endParaRPr lang="en-GB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64E9F5-8268-4A6C-9468-C5BAA36E3B0E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C40945-BEC4-4338-BD4F-BF77995DC36B}" type="datetimeFigureOut">
              <a:rPr lang="en-GB" smtClean="0"/>
              <a:t>01/11/2024</a:t>
            </a:fld>
            <a:endParaRPr lang="en-GB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64E9F5-8268-4A6C-9468-C5BAA36E3B0E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C40945-BEC4-4338-BD4F-BF77995DC36B}" type="datetimeFigureOut">
              <a:rPr lang="en-GB" smtClean="0"/>
              <a:t>01/11/2024</a:t>
            </a:fld>
            <a:endParaRPr lang="en-GB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64E9F5-8268-4A6C-9468-C5BAA36E3B0E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C40945-BEC4-4338-BD4F-BF77995DC36B}" type="datetimeFigureOut">
              <a:rPr lang="en-GB" smtClean="0"/>
              <a:t>01/11/2024</a:t>
            </a:fld>
            <a:endParaRPr lang="en-GB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64E9F5-8268-4A6C-9468-C5BAA36E3B0E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A9C40945-BEC4-4338-BD4F-BF77995DC36B}" type="datetimeFigureOut">
              <a:rPr lang="en-GB" smtClean="0"/>
              <a:t>01/11/2024</a:t>
            </a:fld>
            <a:endParaRPr lang="en-GB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3164E9F5-8268-4A6C-9468-C5BAA36E3B0E}" type="slidenum">
              <a:rPr lang="en-GB" smtClean="0"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tags" Target="../tags/tag1.xml"/><Relationship Id="rId2" Type="http://schemas.openxmlformats.org/officeDocument/2006/relationships/slideLayout" Target="../slideLayouts/slideLayout1.xml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microsoft.com/office/2007/relationships/hdphoto" Target="../media/hdphoto1.wdp"/><Relationship Id="rId7" Type="http://schemas.openxmlformats.org/officeDocument/2006/relationships/image" Target="../media/image4.png"/><Relationship Id="rId8" Type="http://schemas.openxmlformats.org/officeDocument/2006/relationships/image" Target="../media/image5.png"/><Relationship Id="rId9" Type="http://schemas.openxmlformats.org/officeDocument/2006/relationships/image" Target="../media/image6.png"/><Relationship Id="rId10" Type="http://schemas.openxmlformats.org/officeDocument/2006/relationships/image" Target="../media/image7.png"/><Relationship Id="rId11" Type="http://schemas.openxmlformats.org/officeDocument/2006/relationships/image" Target="../media/image8.png"/><Relationship Id="rId12" Type="http://schemas.openxmlformats.org/officeDocument/2006/relationships/image" Target="../media/image9.png"/><Relationship Id="rId13" Type="http://schemas.openxmlformats.org/officeDocument/2006/relationships/image" Target="../media/image10.png"/><Relationship Id="rId14" Type="http://schemas.openxmlformats.org/officeDocument/2006/relationships/image" Target="../media/image11.png"/><Relationship Id="rId15" Type="http://schemas.openxmlformats.org/officeDocument/2006/relationships/image" Target="../media/image12.png"/><Relationship Id="rId16" Type="http://schemas.microsoft.com/office/2007/relationships/hdphoto" Target="../media/hdphoto2.wdp"/><Relationship Id="rId17" Type="http://schemas.openxmlformats.org/officeDocument/2006/relationships/image" Target="../media/image13.png"/><Relationship Id="rId18" Type="http://schemas.openxmlformats.org/officeDocument/2006/relationships/image" Target="../media/image14.png"/><Relationship Id="rId19" Type="http://schemas.openxmlformats.org/officeDocument/2006/relationships/image" Target="../media/image15.png"/><Relationship Id="rId20" Type="http://schemas.openxmlformats.org/officeDocument/2006/relationships/image" Target="../media/image16.png"/><Relationship Id="rId21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Зображення, що містить картина, небо, хмара, вода&#10;&#10;Автоматично згенерований опис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19" y="-1"/>
            <a:ext cx="12192000" cy="6858000"/>
          </a:xfrm>
          <a:prstGeom prst="rect">
            <a:avLst/>
          </a:prstGeom>
        </p:spPr>
      </p:pic>
      <p:sp>
        <p:nvSpPr>
          <p:cNvPr id="2" name="Прямоугольник: скругленные углы 4"/>
          <p:cNvSpPr/>
          <p:nvPr/>
        </p:nvSpPr>
        <p:spPr>
          <a:xfrm>
            <a:off x="501041" y="114300"/>
            <a:ext cx="8639241" cy="6600825"/>
          </a:xfrm>
          <a:prstGeom prst="roundRect">
            <a:avLst/>
          </a:prstGeom>
          <a:solidFill>
            <a:schemeClr val="lt1">
              <a:alpha val="84000"/>
            </a:schemeClr>
          </a:solidFill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7" name="Рисунок 16" descr="Зображення, що містить Закуска, їжа&#10;&#10;Автоматично згенерований опис"/>
          <p:cNvPicPr>
            <a:picLocks noChangeAspect="1"/>
          </p:cNvPicPr>
          <p:nvPr/>
        </p:nvPicPr>
        <p:blipFill>
          <a:blip r:embed="rId4">
            <a:biLevel thresh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350188" y="4462563"/>
            <a:ext cx="2306986" cy="1915433"/>
          </a:xfrm>
          <a:prstGeom prst="rect">
            <a:avLst/>
          </a:prstGeom>
        </p:spPr>
      </p:pic>
      <p:pic>
        <p:nvPicPr>
          <p:cNvPr id="18" name="Рисунок 17" descr="Зображення, що містить Закуска, їжа&#10;&#10;Автоматично згенерований опис"/>
          <p:cNvPicPr>
            <a:picLocks noChangeAspect="1"/>
          </p:cNvPicPr>
          <p:nvPr/>
        </p:nvPicPr>
        <p:blipFill>
          <a:blip r:embed="rId4"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350187" y="4462562"/>
            <a:ext cx="2306987" cy="1915434"/>
          </a:xfrm>
          <a:prstGeom prst="rect">
            <a:avLst/>
          </a:prstGeom>
        </p:spPr>
      </p:pic>
      <p:pic>
        <p:nvPicPr>
          <p:cNvPr id="19" name="Рисунок 18" descr="Зображення, що містить Закуска, їжа&#10;&#10;Автоматично згенерований опис"/>
          <p:cNvPicPr>
            <a:picLocks noChangeAspect="1"/>
          </p:cNvPicPr>
          <p:nvPr/>
        </p:nvPicPr>
        <p:blipFill>
          <a:blip r:embed="rId4"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375063" y="4470212"/>
            <a:ext cx="2297774" cy="1907784"/>
          </a:xfrm>
          <a:prstGeom prst="rect">
            <a:avLst/>
          </a:prstGeom>
        </p:spPr>
      </p:pic>
      <p:pic>
        <p:nvPicPr>
          <p:cNvPr id="20" name="Рисунок 19" descr="Зображення, що містить Закуска, їжа&#10;&#10;Автоматично згенерований опис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359401" y="4462561"/>
            <a:ext cx="2297773" cy="1907784"/>
          </a:xfrm>
          <a:prstGeom prst="rect">
            <a:avLst/>
          </a:prstGeom>
        </p:spPr>
      </p:pic>
      <p:pic>
        <p:nvPicPr>
          <p:cNvPr id="21" name="Рисунок 20" descr="Зображення, що містить Закуска, їжа&#10;&#10;Автоматично згенерований опис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329575" y="4462563"/>
            <a:ext cx="2306986" cy="1915433"/>
          </a:xfrm>
          <a:prstGeom prst="rect">
            <a:avLst/>
          </a:prstGeom>
        </p:spPr>
      </p:pic>
      <p:sp>
        <p:nvSpPr>
          <p:cNvPr id="22" name="Пляма: 8 точок 21"/>
          <p:cNvSpPr/>
          <p:nvPr/>
        </p:nvSpPr>
        <p:spPr>
          <a:xfrm>
            <a:off x="596788" y="5046516"/>
            <a:ext cx="919928" cy="1160031"/>
          </a:xfrm>
          <a:prstGeom prst="irregularSeal1">
            <a:avLst/>
          </a:prstGeom>
          <a:solidFill>
            <a:srgbClr val="FFC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26" name="Рисунок 25" descr="Зображення, що містить сова, мультфільм, картинки, ілюстрація&#10;&#10;Автоматично згенерований опис"/>
          <p:cNvPicPr>
            <a:picLocks noChangeAspect="1"/>
          </p:cNvPicPr>
          <p:nvPr/>
        </p:nvPicPr>
        <p:blipFill>
          <a:blip r:embed="rId8" cstate="print"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0188" y="423140"/>
            <a:ext cx="2033571" cy="2033571"/>
          </a:xfrm>
          <a:prstGeom prst="rect">
            <a:avLst/>
          </a:prstGeom>
        </p:spPr>
      </p:pic>
      <p:pic>
        <p:nvPicPr>
          <p:cNvPr id="37" name="Рисунок 36" descr="Зображення, що містить сова, мультфільм, картинки, ілюстрація&#10;&#10;Автоматично згенерований опис"/>
          <p:cNvPicPr>
            <a:picLocks noChangeAspect="1"/>
          </p:cNvPicPr>
          <p:nvPr/>
        </p:nvPicPr>
        <p:blipFill>
          <a:blip r:embed="rId9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1147" y="398416"/>
            <a:ext cx="2097820" cy="2097820"/>
          </a:xfrm>
          <a:prstGeom prst="rect">
            <a:avLst/>
          </a:prstGeom>
        </p:spPr>
      </p:pic>
      <p:pic>
        <p:nvPicPr>
          <p:cNvPr id="30" name="Рисунок 29" descr="Зображення, що містить ескіз, крило, перо, дзьоб&#10;&#10;Автоматично згенерований опис"/>
          <p:cNvPicPr>
            <a:picLocks noChangeAspect="1"/>
          </p:cNvPicPr>
          <p:nvPr/>
        </p:nvPicPr>
        <p:blipFill>
          <a:blip r:embed="rId10" cstate="print">
            <a:biLevel thresh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68861" y="267690"/>
            <a:ext cx="2075777" cy="2075777"/>
          </a:xfrm>
          <a:prstGeom prst="rect">
            <a:avLst/>
          </a:prstGeom>
        </p:spPr>
      </p:pic>
      <p:pic>
        <p:nvPicPr>
          <p:cNvPr id="35" name="Рисунок 34" descr="Зображення, що містить сова, мультфільм, картинки, ілюстрація&#10;&#10;Автоматично згенерований опис"/>
          <p:cNvPicPr>
            <a:picLocks noChangeAspect="1"/>
          </p:cNvPicPr>
          <p:nvPr/>
        </p:nvPicPr>
        <p:blipFill>
          <a:blip r:embed="rId9" cstate="print"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4107" y="391014"/>
            <a:ext cx="2097821" cy="2097821"/>
          </a:xfrm>
          <a:prstGeom prst="rect">
            <a:avLst/>
          </a:prstGeom>
        </p:spPr>
      </p:pic>
      <p:pic>
        <p:nvPicPr>
          <p:cNvPr id="36" name="Рисунок 35" descr="Зображення, що містить сова, мультфільм, картинки, ілюстрація&#10;&#10;Автоматично згенерований опис"/>
          <p:cNvPicPr>
            <a:picLocks noChangeAspect="1"/>
          </p:cNvPicPr>
          <p:nvPr/>
        </p:nvPicPr>
        <p:blipFill>
          <a:blip r:embed="rId11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9575" y="381652"/>
            <a:ext cx="2107183" cy="2107183"/>
          </a:xfrm>
          <a:prstGeom prst="rect">
            <a:avLst/>
          </a:prstGeom>
        </p:spPr>
      </p:pic>
      <p:pic>
        <p:nvPicPr>
          <p:cNvPr id="38" name="Рисунок 37" descr="Зображення, що містить сова, мультфільм, картинки, ілюстрація&#10;&#10;Автоматично згенерований опис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1147" y="380934"/>
            <a:ext cx="2075777" cy="2075777"/>
          </a:xfrm>
          <a:prstGeom prst="rect">
            <a:avLst/>
          </a:prstGeom>
        </p:spPr>
      </p:pic>
      <p:sp>
        <p:nvSpPr>
          <p:cNvPr id="34" name="Пляма: 8 точок 33"/>
          <p:cNvSpPr/>
          <p:nvPr/>
        </p:nvSpPr>
        <p:spPr>
          <a:xfrm>
            <a:off x="596788" y="1147434"/>
            <a:ext cx="919928" cy="1160031"/>
          </a:xfrm>
          <a:prstGeom prst="irregularSeal1">
            <a:avLst/>
          </a:prstGeom>
          <a:solidFill>
            <a:srgbClr val="FFC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41" name="Рисунок 40" descr="Зображення, що містить ескіз, крило, перо, дзьоб&#10;&#10;Автоматично згенерований опис"/>
          <p:cNvPicPr>
            <a:picLocks noChangeAspect="1"/>
          </p:cNvPicPr>
          <p:nvPr/>
        </p:nvPicPr>
        <p:blipFill>
          <a:blip r:embed="rId13" cstate="print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1547" y="216831"/>
            <a:ext cx="2126636" cy="2126636"/>
          </a:xfrm>
          <a:prstGeom prst="rect">
            <a:avLst/>
          </a:prstGeom>
        </p:spPr>
      </p:pic>
      <p:pic>
        <p:nvPicPr>
          <p:cNvPr id="43" name="Рисунок 42" descr="Зображення, що містить ескіз, крило, перо, дзьоб&#10;&#10;Автоматично згенерований опис"/>
          <p:cNvPicPr>
            <a:picLocks noChangeAspect="1"/>
          </p:cNvPicPr>
          <p:nvPr/>
        </p:nvPicPr>
        <p:blipFill>
          <a:blip r:embed="rId14" cstate="print"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40444" y="175163"/>
            <a:ext cx="2204411" cy="2204411"/>
          </a:xfrm>
          <a:prstGeom prst="rect">
            <a:avLst/>
          </a:prstGeom>
        </p:spPr>
      </p:pic>
      <p:pic>
        <p:nvPicPr>
          <p:cNvPr id="44" name="Рисунок 43" descr="Зображення, що містить ескіз, крило, перо, дзьоб&#10;&#10;Автоматично згенерований опис"/>
          <p:cNvPicPr>
            <a:picLocks noChangeAspect="1"/>
          </p:cNvPicPr>
          <p:nvPr/>
        </p:nvPicPr>
        <p:blipFill>
          <a:blip r:embed="rId15" cstate="print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colorTemperature colorTemp="7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2255" y="160799"/>
            <a:ext cx="2180788" cy="2253463"/>
          </a:xfrm>
          <a:prstGeom prst="rect">
            <a:avLst/>
          </a:prstGeom>
        </p:spPr>
      </p:pic>
      <p:pic>
        <p:nvPicPr>
          <p:cNvPr id="46" name="Рисунок 45" descr="Зображення, що містить колесо, транспорт, покришка, транспортний засіб&#10;&#10;Автоматично згенерований опис"/>
          <p:cNvPicPr>
            <a:picLocks noChangeAspect="1"/>
          </p:cNvPicPr>
          <p:nvPr/>
        </p:nvPicPr>
        <p:blipFill>
          <a:blip r:embed="rId17" cstate="print">
            <a:biLevel thresh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06576" y="4570577"/>
            <a:ext cx="2145820" cy="2145820"/>
          </a:xfrm>
          <a:prstGeom prst="rect">
            <a:avLst/>
          </a:prstGeom>
        </p:spPr>
      </p:pic>
      <p:pic>
        <p:nvPicPr>
          <p:cNvPr id="48" name="Рисунок 47" descr="Зображення, що містить колесо, транспорт, покришка, транспортний засіб&#10;&#10;Автоматично згенерований опис"/>
          <p:cNvPicPr>
            <a:picLocks noChangeAspect="1"/>
          </p:cNvPicPr>
          <p:nvPr/>
        </p:nvPicPr>
        <p:blipFill>
          <a:blip r:embed="rId17" cstate="print"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06576" y="4569305"/>
            <a:ext cx="2145820" cy="2145820"/>
          </a:xfrm>
          <a:prstGeom prst="rect">
            <a:avLst/>
          </a:prstGeom>
        </p:spPr>
      </p:pic>
      <p:pic>
        <p:nvPicPr>
          <p:cNvPr id="50" name="Рисунок 49" descr="Зображення, що містить колесо, транспорт, покришка, транспортний засіб&#10;&#10;Автоматично згенерований опис"/>
          <p:cNvPicPr>
            <a:picLocks noChangeAspect="1"/>
          </p:cNvPicPr>
          <p:nvPr/>
        </p:nvPicPr>
        <p:blipFill>
          <a:blip r:embed="rId17" cstate="print"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4744" y="4549132"/>
            <a:ext cx="2189484" cy="2189484"/>
          </a:xfrm>
          <a:prstGeom prst="rect">
            <a:avLst/>
          </a:prstGeom>
        </p:spPr>
      </p:pic>
      <p:pic>
        <p:nvPicPr>
          <p:cNvPr id="51" name="Рисунок 50" descr="Зображення, що містить колесо, транспорт, покришка, транспортний засіб&#10;&#10;Автоматично згенерований опис"/>
          <p:cNvPicPr>
            <a:picLocks noChangeAspect="1"/>
          </p:cNvPicPr>
          <p:nvPr/>
        </p:nvPicPr>
        <p:blipFill>
          <a:blip r:embed="rId17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4743" y="4549132"/>
            <a:ext cx="2205047" cy="2205282"/>
          </a:xfrm>
          <a:prstGeom prst="rect">
            <a:avLst/>
          </a:prstGeom>
        </p:spPr>
      </p:pic>
      <p:pic>
        <p:nvPicPr>
          <p:cNvPr id="52" name="Рисунок 51" descr="Зображення, що містить ескіз, крило, перо, дзьоб&#10;&#10;Автоматично згенерований опис"/>
          <p:cNvPicPr>
            <a:picLocks noChangeAspect="1"/>
          </p:cNvPicPr>
          <p:nvPr/>
        </p:nvPicPr>
        <p:blipFill>
          <a:blip r:embed="rId15" cstate="print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colorTemperature colorTemp="7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21142" y="153590"/>
            <a:ext cx="2238244" cy="2247557"/>
          </a:xfrm>
          <a:prstGeom prst="rect">
            <a:avLst/>
          </a:prstGeom>
        </p:spPr>
      </p:pic>
      <p:sp>
        <p:nvSpPr>
          <p:cNvPr id="40" name="Пляма: 8 точок 39"/>
          <p:cNvSpPr/>
          <p:nvPr/>
        </p:nvSpPr>
        <p:spPr>
          <a:xfrm>
            <a:off x="8144638" y="975831"/>
            <a:ext cx="941447" cy="1202635"/>
          </a:xfrm>
          <a:prstGeom prst="irregularSeal1">
            <a:avLst/>
          </a:prstGeom>
          <a:solidFill>
            <a:srgbClr val="FFC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53" name="Рисунок 52" descr="Зображення, що містить колесо, транспорт, покришка, транспортний засіб&#10;&#10;Автоматично згенерований опис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2008" y="4569305"/>
            <a:ext cx="2210516" cy="2182048"/>
          </a:xfrm>
          <a:prstGeom prst="rect">
            <a:avLst/>
          </a:prstGeom>
        </p:spPr>
      </p:pic>
      <p:sp>
        <p:nvSpPr>
          <p:cNvPr id="47" name="Пляма: 8 точок 46"/>
          <p:cNvSpPr/>
          <p:nvPr/>
        </p:nvSpPr>
        <p:spPr>
          <a:xfrm>
            <a:off x="8059686" y="5054683"/>
            <a:ext cx="912682" cy="1202635"/>
          </a:xfrm>
          <a:prstGeom prst="irregularSeal1">
            <a:avLst/>
          </a:prstGeom>
          <a:solidFill>
            <a:srgbClr val="FFC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3" name="Рисунок 2" descr="Зображення, що містить мультфільм, картинки, Мультфільм, Анімація&#10;&#10;Автоматично згенерований опис"/>
          <p:cNvPicPr>
            <a:picLocks noChangeAspect="1"/>
          </p:cNvPicPr>
          <p:nvPr/>
        </p:nvPicPr>
        <p:blipFill rotWithShape="1"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649" t="3468" r="3836" b="5475"/>
          <a:stretch>
            <a:fillRect/>
          </a:stretch>
        </p:blipFill>
        <p:spPr>
          <a:xfrm>
            <a:off x="2943205" y="1727450"/>
            <a:ext cx="3659304" cy="4235950"/>
          </a:xfrm>
          <a:prstGeom prst="rect">
            <a:avLst/>
          </a:prstGeom>
        </p:spPr>
      </p:pic>
      <p:pic>
        <p:nvPicPr>
          <p:cNvPr id="4" name="Рисунок 3" descr="Зображення, що містить мистецтво, Симетрія, аксесуар, дизайн&#10;&#10;Автоматично згенерований опис"/>
          <p:cNvPicPr>
            <a:picLocks noChangeAspect="1"/>
          </p:cNvPicPr>
          <p:nvPr/>
        </p:nvPicPr>
        <p:blipFill rotWithShape="1"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680" b="15167"/>
          <a:stretch>
            <a:fillRect/>
          </a:stretch>
        </p:blipFill>
        <p:spPr>
          <a:xfrm rot="295163" flipH="1">
            <a:off x="5591349" y="3431458"/>
            <a:ext cx="1180002" cy="821497"/>
          </a:xfrm>
          <a:prstGeom prst="rect">
            <a:avLst/>
          </a:prstGeom>
        </p:spPr>
      </p:pic>
      <p:pic>
        <p:nvPicPr>
          <p:cNvPr id="97" name="Picture 96" descr="imag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9168472" y="2705493"/>
            <a:ext cx="2085975" cy="30289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3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8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3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9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4" dur="2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9" dur="2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4" dur="2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0" dur="2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5" dur="2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0" dur="2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5" dur="2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  <p:seq concurrent="1" nextAc="seek">
              <p:cTn id="86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7" fill="hold">
                      <p:stCondLst>
                        <p:cond delay="0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9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" fill="hold">
                      <p:stCondLst>
                        <p:cond delay="0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Офіс">
      <a:majorFont>
        <a:latin typeface="Aptos Display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ptos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Aptos</vt:lpstr>
      <vt:lpstr>Aptos Display</vt:lpstr>
      <vt:lpstr>Arial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Diana Sobchuk</dc:creator>
  <cp:lastModifiedBy>Администратор</cp:lastModifiedBy>
  <cp:revision>10</cp:revision>
  <dcterms:created xsi:type="dcterms:W3CDTF">2024-05-11T10:28:00Z</dcterms:created>
  <dcterms:modified xsi:type="dcterms:W3CDTF">2024-11-01T09:02:44Z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A5873B037444465A818FC7DAD0034190_12</vt:lpwstr>
  </property>
  <property fmtid="{D5CDD505-2E9C-101B-9397-08002B2CF9AE}" pid="3" name="KSOProductBuildVer">
    <vt:lpwstr>1033-12.2.0.17119</vt:lpwstr>
  </property>
</Properties>
</file>