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7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A3A4E-55C4-4B09-BB82-6E847080E532}" type="datetimeFigureOut">
              <a:rPr lang="uk-UA" smtClean="0"/>
              <a:t>13.08.2024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4FE1F-84E9-4296-B448-3640E13CB9B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03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74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21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77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06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76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09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25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99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0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5479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351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E88DCE6-78DC-4167-B463-6CAD00EFE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1AB38943-2700-48B3-A19C-45646B79B6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Прямокутник 57">
            <a:extLst>
              <a:ext uri="{FF2B5EF4-FFF2-40B4-BE49-F238E27FC236}">
                <a16:creationId xmlns:a16="http://schemas.microsoft.com/office/drawing/2014/main" id="{919FD750-11AB-40B7-8011-85BA13734790}"/>
              </a:ext>
            </a:extLst>
          </p:cNvPr>
          <p:cNvSpPr/>
          <p:nvPr/>
        </p:nvSpPr>
        <p:spPr>
          <a:xfrm>
            <a:off x="8369933" y="2081651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580A91-DDC0-46C4-B23F-8DCE21321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3" y="142134"/>
            <a:ext cx="3115559" cy="31155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6F7674-5893-49FC-BD54-F2C5070F8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513" y="1173754"/>
            <a:ext cx="3115326" cy="31153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A54530-E0ED-4E44-B594-082E36078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911" y="142367"/>
            <a:ext cx="3115326" cy="3115326"/>
          </a:xfrm>
          <a:prstGeom prst="rect">
            <a:avLst/>
          </a:prstGeom>
        </p:spPr>
      </p:pic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87C9B7F3-2820-4181-B946-39DD7A0E8FC7}"/>
              </a:ext>
            </a:extLst>
          </p:cNvPr>
          <p:cNvSpPr/>
          <p:nvPr/>
        </p:nvSpPr>
        <p:spPr>
          <a:xfrm>
            <a:off x="1253765" y="1173754"/>
            <a:ext cx="1084082" cy="44765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DEAEC9-231C-4B84-ACCA-406FE7DE1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7741" y="1114835"/>
            <a:ext cx="1115665" cy="6828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3EB932-3F62-493B-AF14-5D06B59EB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6343" y="2157066"/>
            <a:ext cx="1115665" cy="682811"/>
          </a:xfrm>
          <a:prstGeom prst="rect">
            <a:avLst/>
          </a:prstGeom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74998CB5-8A84-42FE-BAED-8EF2A90592EE}"/>
              </a:ext>
            </a:extLst>
          </p:cNvPr>
          <p:cNvSpPr/>
          <p:nvPr/>
        </p:nvSpPr>
        <p:spPr>
          <a:xfrm>
            <a:off x="5514680" y="2281288"/>
            <a:ext cx="895547" cy="311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МОЯ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8CE72E-BAD8-4905-B6B6-D8150A60B4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5938" y="1229927"/>
            <a:ext cx="877900" cy="335309"/>
          </a:xfrm>
          <a:prstGeom prst="rect">
            <a:avLst/>
          </a:prstGeom>
        </p:spPr>
      </p:pic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A51B43B9-23F6-4E4D-B332-1762C7E62D98}"/>
              </a:ext>
            </a:extLst>
          </p:cNvPr>
          <p:cNvSpPr/>
          <p:nvPr/>
        </p:nvSpPr>
        <p:spPr>
          <a:xfrm>
            <a:off x="9684968" y="1173754"/>
            <a:ext cx="90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400" b="1" dirty="0">
                <a:solidFill>
                  <a:srgbClr val="FF0000"/>
                </a:solidFill>
              </a:rPr>
              <a:t>МОИ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FE7868-8205-4895-9428-E8A255370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10" y="2225094"/>
            <a:ext cx="5769898" cy="57698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0F624F-C18D-4E69-BFDB-ED8B64973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90" y="4401976"/>
            <a:ext cx="1689119" cy="168911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87ECE9-9D69-4474-A1C1-3F64ECE08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41" y="1586996"/>
            <a:ext cx="6734268" cy="673426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040D23-B1BF-40A1-BC15-D2F76EFEDA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66" y="2126122"/>
            <a:ext cx="5669045" cy="566904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323BD2-CE75-4E21-84AD-076CEDF7D8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13" y="4433932"/>
            <a:ext cx="2401175" cy="180088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DFC54B5-300C-4BD9-9A5F-F00A23D32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29" y="1590368"/>
            <a:ext cx="6600761" cy="66007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FB350D6-9611-4047-A197-B01FA95027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03" y="3459258"/>
            <a:ext cx="3196866" cy="319686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1BDF6BA-D4FB-46BF-BCEB-968E8047B6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82" y="2143564"/>
            <a:ext cx="5318120" cy="531812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6D031BC-818F-491B-96C7-23FA0F26F9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99" y="1914516"/>
            <a:ext cx="6217003" cy="621700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792B15A-69CF-4098-9CCB-A54C1D4964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61" y="3927884"/>
            <a:ext cx="2524399" cy="252439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403F557-52D5-4D5A-AB72-69732C2D5A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22" y="2209045"/>
            <a:ext cx="5490170" cy="549017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9237D86-4932-479B-86E3-B2BAF92997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27" y="1608544"/>
            <a:ext cx="6483613" cy="648361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2008D18-54D6-4918-8468-2C8223624F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38" y="4246751"/>
            <a:ext cx="1768986" cy="176898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38A778D-1CC5-4A1A-AA76-D720A6A05B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04" y="1894291"/>
            <a:ext cx="6047014" cy="604701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1AF6ADC-98DC-454D-8818-CDA7DF237E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87" y="2570944"/>
            <a:ext cx="5054465" cy="5054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CDD3193-16C2-4B08-8BDC-B2D7953465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34" y="3980580"/>
            <a:ext cx="2396554" cy="239655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3A72A3D-D4AD-459A-89DB-B635D5BD02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10" y="1621410"/>
            <a:ext cx="6619658" cy="66196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13FD0B0-060A-45CA-B351-99AF19CF3C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06" y="4134672"/>
            <a:ext cx="1902910" cy="190291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E6F17FD-2002-42CC-A72A-D577E44A45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017" y="2228743"/>
            <a:ext cx="5869077" cy="586907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84E5001-BB19-4E24-BD0B-1A53BE2F24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59" y="4218265"/>
            <a:ext cx="2288210" cy="189984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7D9AE2-92E1-4432-8D7E-9F27557B5C4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31" y="3892123"/>
            <a:ext cx="2756688" cy="2756688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80EC28-8C5E-472B-AF8E-45CDE1C5797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75" y="4103622"/>
            <a:ext cx="1965011" cy="196501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A8308AC-954C-48F5-A6E5-872B12343B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62" y="4610251"/>
            <a:ext cx="2075958" cy="1447494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D12538-2452-4AB4-91B2-D9D99D0783E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986" y="3868821"/>
            <a:ext cx="2710688" cy="2710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84E3212E-2A80-43E6-BCEB-5066FD734A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068" y="1460593"/>
            <a:ext cx="3955214" cy="3955214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5790" y="4218265"/>
            <a:ext cx="1666875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13171 L 0.00286 -0.13148 C 0.00299 -0.14607 0.00312 -0.16019 0.00364 -0.17431 C 0.00364 -0.17593 0.00429 -0.17708 0.00442 -0.17847 C 0.00599 -0.27199 -0.00013 -0.23843 0.00586 -0.2706 C 0.00612 -0.28056 0.00612 -0.29074 0.00664 -0.3007 C 0.0069 -0.3037 0.00833 -0.30602 0.00833 -0.30903 L 0.00833 -0.33634 L 0.00833 -0.33611 " pathEditMode="relative" rAng="0" ptsTypes="AAAAA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102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9606 L 0.01198 -0.09583 C 0.01393 -0.10046 0.01601 -0.10486 0.0181 -0.10902 C 0.01901 -0.11088 0.02031 -0.11226 0.02122 -0.11435 C 0.02591 -0.12708 0.01784 -0.1125 0.02422 -0.12546 C 0.02617 -0.12916 0.02812 -0.13333 0.03047 -0.13634 C 0.03177 -0.13819 0.03333 -0.13958 0.0345 -0.14189 C 0.03542 -0.14328 0.03568 -0.14583 0.03659 -0.14722 C 0.03737 -0.14861 0.03867 -0.14814 0.03971 -0.14907 C 0.0418 -0.15115 0.04349 -0.15509 0.04583 -0.15648 C 0.04792 -0.15764 0.04987 -0.15926 0.05195 -0.16018 C 0.05338 -0.16064 0.05469 -0.16111 0.05612 -0.1618 C 0.06016 -0.16412 0.06641 -0.16875 0.07044 -0.16921 L 0.08385 -0.17106 C 0.12539 -0.18333 0.0737 -0.16851 0.19479 -0.17476 C 0.19635 -0.17476 0.19739 -0.17777 0.19896 -0.17824 C 0.20443 -0.18032 0.21003 -0.17963 0.21536 -0.18194 C 0.21823 -0.18333 0.22187 -0.18495 0.22461 -0.18564 C 0.22799 -0.18657 0.23151 -0.1868 0.23489 -0.1875 C 0.23698 -0.18842 0.2401 -0.18958 0.24206 -0.1912 C 0.24349 -0.19213 0.24479 -0.19375 0.24622 -0.19467 C 0.24831 -0.19629 0.2513 -0.19745 0.25338 -0.19838 C 0.25612 -0.20139 0.25898 -0.20439 0.26159 -0.20764 L 0.26784 -0.21481 C 0.26888 -0.21597 0.26979 -0.21759 0.27083 -0.21851 C 0.27226 -0.21967 0.2737 -0.22083 0.275 -0.22222 C 0.27864 -0.22592 0.28164 -0.23125 0.28529 -0.23495 C 0.28659 -0.23634 0.28802 -0.23726 0.28932 -0.23865 C 0.29258 -0.24189 0.29323 -0.24375 0.29661 -0.24768 C 0.29818 -0.24976 0.30013 -0.25092 0.30169 -0.25324 C 0.30325 -0.25532 0.30443 -0.25833 0.30586 -0.26041 C 0.30716 -0.2625 0.30872 -0.26389 0.30989 -0.26597 C 0.3125 -0.27014 0.31471 -0.27453 0.31719 -0.2787 C 0.3181 -0.28055 0.3194 -0.28217 0.32018 -0.28426 L 0.32838 -0.30625 L 0.33047 -0.31157 C 0.33112 -0.31342 0.33216 -0.31504 0.33255 -0.31713 C 0.33294 -0.31898 0.33333 -0.32083 0.33359 -0.32268 C 0.33437 -0.32847 0.33555 -0.3412 0.33568 -0.34629 C 0.33594 -0.36088 0.33568 -0.37546 0.33568 -0.39004 L 0.33568 -0.38981 L 0.33568 -0.39004 " pathEditMode="relative" rAng="0" ptsTypes="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1469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23 -0.07454 L -0.14623 -0.07431 C -0.15209 -0.07593 -0.15808 -0.07616 -0.16381 -0.07824 C -0.1793 -0.08426 -0.17032 -0.08403 -0.18125 -0.09121 C -0.18282 -0.09213 -0.18464 -0.09236 -0.18633 -0.09283 C -0.18946 -0.09653 -0.19232 -0.1007 -0.19558 -0.10394 C -0.20027 -0.10857 -0.20573 -0.11088 -0.21003 -0.11667 C -0.21303 -0.12084 -0.21602 -0.12546 -0.21928 -0.1294 C -0.22461 -0.13634 -0.23047 -0.14213 -0.23568 -0.14954 C -0.23698 -0.15139 -0.2375 -0.15463 -0.23881 -0.15695 C -0.23998 -0.15903 -0.24154 -0.16019 -0.24284 -0.16227 L -0.25209 -0.17871 C -0.25313 -0.18056 -0.25443 -0.18218 -0.25521 -0.18426 C -0.26003 -0.19722 -0.25391 -0.18125 -0.26029 -0.19699 C -0.26459 -0.20764 -0.26029 -0.19954 -0.26849 -0.21528 C -0.28178 -0.24074 -0.26654 -0.21019 -0.28503 -0.23912 C -0.2905 -0.24769 -0.29532 -0.25741 -0.3004 -0.26644 C -0.30352 -0.27199 -0.30717 -0.27662 -0.30964 -0.28287 L -0.31888 -0.30671 C -0.32032 -0.31019 -0.32136 -0.31435 -0.32305 -0.31759 L -0.32917 -0.33033 C -0.33152 -0.34259 -0.32852 -0.32963 -0.33633 -0.34676 C -0.33894 -0.35255 -0.34102 -0.35926 -0.34349 -0.36505 C -0.34519 -0.36898 -0.34701 -0.37246 -0.3487 -0.37616 C -0.35183 -0.39283 -0.34662 -0.36667 -0.35274 -0.38889 C -0.35443 -0.39468 -0.35521 -0.40116 -0.35691 -0.40718 L -0.35899 -0.41435 C -0.35951 -0.42431 -0.35938 -0.43287 -0.36107 -0.4419 C -0.3612 -0.44306 -0.36172 -0.44421 -0.36198 -0.44537 L -0.36198 -0.44514 " pathEditMode="relative" rAng="0" ptsTypes="AAAAAAAAAAAAAAAAAAAAAAAAAAAAAA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4" y="-1854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1.45833E-6 0.00024 C -0.00182 -0.00439 -0.00312 -0.00925 -0.00521 -0.01296 C -0.0069 -0.01597 -0.01133 -0.02013 -0.01133 -0.0199 C -0.01653 -0.03379 -0.00989 -0.01713 -0.01653 -0.03125 C -0.01732 -0.03287 -0.01771 -0.03495 -0.01862 -0.03657 C -0.02109 -0.04189 -0.02174 -0.04213 -0.02474 -0.04583 C -0.02604 -0.0493 -0.02708 -0.0537 -0.02877 -0.05671 C -0.02956 -0.05787 -0.03034 -0.05902 -0.03086 -0.06041 C -0.03164 -0.06203 -0.03216 -0.06412 -0.03294 -0.06574 C -0.03489 -0.06967 -0.0375 -0.07245 -0.03906 -0.07685 C -0.04193 -0.08449 -0.04271 -0.08796 -0.04635 -0.09328 C -0.04726 -0.09467 -0.04831 -0.0956 -0.04935 -0.09675 C -0.05117 -0.10648 -0.04922 -0.09861 -0.05351 -0.10787 C -0.0543 -0.10949 -0.05469 -0.1118 -0.0556 -0.11319 C -0.05638 -0.11481 -0.05768 -0.1155 -0.05859 -0.11689 C -0.06042 -0.11967 -0.06172 -0.12361 -0.0638 -0.12615 C -0.06484 -0.12731 -0.06588 -0.12824 -0.06693 -0.12963 L -0.07708 -0.14791 C -0.07851 -0.15046 -0.08021 -0.15231 -0.08125 -0.15532 C -0.08607 -0.16828 -0.08008 -0.15231 -0.08633 -0.16805 C -0.08711 -0.1699 -0.08763 -0.17199 -0.08841 -0.17361 C -0.08997 -0.17638 -0.09193 -0.17824 -0.09362 -0.18101 C -0.09505 -0.1831 -0.09622 -0.18588 -0.09765 -0.18819 C -0.09896 -0.19004 -0.10052 -0.19166 -0.10182 -0.19351 C -0.10963 -0.20555 -0.09987 -0.19189 -0.10794 -0.20648 C -0.10885 -0.20787 -0.11002 -0.20879 -0.11107 -0.20995 L -0.1151 -0.22106 C -0.11588 -0.22291 -0.1164 -0.225 -0.11719 -0.22638 L -0.12031 -0.23194 C -0.1207 -0.23379 -0.12083 -0.23564 -0.12135 -0.2375 C -0.12187 -0.23935 -0.12265 -0.2412 -0.12344 -0.24282 C -0.12539 -0.24791 -0.12708 -0.25324 -0.12956 -0.2574 C -0.13021 -0.25879 -0.13099 -0.25972 -0.13164 -0.26111 C -0.13281 -0.26412 -0.13346 -0.26736 -0.13463 -0.27037 C -0.13555 -0.27245 -0.13685 -0.27384 -0.13776 -0.27569 C -0.13932 -0.27916 -0.14049 -0.2831 -0.14193 -0.2868 C -0.14258 -0.28865 -0.14349 -0.29004 -0.14388 -0.29213 C -0.14427 -0.29398 -0.14427 -0.29629 -0.14492 -0.29768 C -0.1457 -0.2993 -0.147 -0.30023 -0.14805 -0.30138 C -0.14987 -0.31088 -0.14844 -0.30532 -0.15325 -0.31782 C -0.15573 -0.32476 -0.15443 -0.32175 -0.15729 -0.32685 C -0.15768 -0.3287 -0.15781 -0.33078 -0.15833 -0.3324 C -0.1595 -0.33611 -0.16172 -0.33912 -0.1625 -0.34328 C -0.16497 -0.35717 -0.16159 -0.34004 -0.16549 -0.35416 C -0.16601 -0.35601 -0.16601 -0.3581 -0.16653 -0.35972 C -0.16771 -0.36365 -0.16992 -0.36643 -0.1707 -0.3706 C -0.17331 -0.38449 -0.16979 -0.36759 -0.1737 -0.38171 C -0.17422 -0.38333 -0.17435 -0.38541 -0.17474 -0.38703 C -0.17604 -0.39166 -0.17695 -0.39282 -0.1789 -0.39629 C -0.17917 -0.3993 -0.17943 -0.40231 -0.17995 -0.40532 C -0.18203 -0.41944 -0.1819 -0.41203 -0.1819 -0.41805 L -0.1819 -0.41782 " pathEditMode="relative" rAng="0" ptsTypes="AAAAAAAAAAAAAAAAAAAAAAAAAAAAAAAAAAAAAAAAAAAAAAAAAAAAA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2090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-0.20417 L 0.1 -0.20393 C 0.10339 -0.20347 0.10677 -0.20254 0.11016 -0.20231 C 0.12487 -0.20116 0.13972 -0.20208 0.15443 -0.20046 C 0.15651 -0.20023 0.15834 -0.19699 0.16055 -0.19676 L 0.17487 -0.19491 C 0.18086 -0.19398 0.18451 -0.19259 0.19037 -0.1912 C 0.19336 -0.19051 0.19649 -0.19004 0.19961 -0.18935 C 0.21394 -0.19004 0.22839 -0.18958 0.24271 -0.1912 C 0.24427 -0.19143 0.24532 -0.19421 0.24688 -0.19491 C 0.25091 -0.19676 0.25912 -0.19861 0.25912 -0.19838 C 0.26016 -0.19977 0.26107 -0.20185 0.26224 -0.20231 C 0.27253 -0.20509 0.2931 -0.20764 0.2931 -0.20741 C 0.29662 -0.21389 0.29375 -0.21042 0.30026 -0.21319 C 0.30378 -0.21481 0.30703 -0.21782 0.30951 -0.22222 C 0.31016 -0.22361 0.31094 -0.22454 0.31159 -0.22592 C 0.31302 -0.2294 0.31563 -0.23704 0.31563 -0.2368 C 0.31602 -0.23935 0.31628 -0.2419 0.31667 -0.24421 C 0.31732 -0.24792 0.31823 -0.25139 0.31875 -0.25532 C 0.31914 -0.25764 0.3194 -0.26018 0.3198 -0.2625 C 0.32006 -0.26435 0.32058 -0.2662 0.32084 -0.26805 C 0.32357 -0.28565 0.3211 -0.27801 0.32487 -0.28796 C 0.32709 -0.30324 0.32422 -0.2875 0.32904 -0.30278 C 0.33659 -0.32685 0.32748 -0.30092 0.33216 -0.31736 C 0.33269 -0.31921 0.3336 -0.32083 0.33412 -0.32268 C 0.33841 -0.33796 0.33138 -0.31805 0.33724 -0.33379 C 0.33763 -0.33611 0.33789 -0.33866 0.33828 -0.34097 C 0.33855 -0.34282 0.3392 -0.34467 0.33933 -0.34653 C 0.33985 -0.35856 0.33972 -0.37083 0.34037 -0.3831 C 0.3405 -0.38495 0.34128 -0.38657 0.34141 -0.38842 C 0.34167 -0.39282 0.34141 -0.39699 0.34141 -0.40139 L 0.34141 -0.40301 L 0.34141 -0.40278 " pathEditMode="relative" rAng="0" ptsTypes="AAAAAAAAAAAAAAAAAAAAAAAAAAAAAAA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-9213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7014 L -0.06198 -0.06991 C -0.06172 -0.11042 -0.06211 -0.1507 -0.06107 -0.19074 C -0.06067 -0.20301 -0.05885 -0.21505 -0.05794 -0.22732 C -0.05716 -0.23704 -0.05664 -0.24676 -0.05586 -0.25648 C -0.05534 -0.2632 -0.05442 -0.26991 -0.05377 -0.27662 C -0.05299 -0.28519 -0.0526 -0.29375 -0.05169 -0.30232 C -0.05156 -0.30417 -0.05091 -0.30579 -0.05065 -0.30764 C -0.04961 -0.3169 -0.04752 -0.33519 -0.04752 -0.33496 L -0.04752 -0.33681 " pathEditMode="relative" rAng="0" ptsTypes="AAAAAAAAAA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1333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88 -0.16666 L 0.09388 -0.16643 C 0.1 -0.16736 0.10612 -0.16759 0.11237 -0.16851 C 0.11342 -0.16875 0.11433 -0.17037 0.11537 -0.17037 L 0.28191 -0.17407 C 0.29024 -0.17916 0.27696 -0.17152 0.29414 -0.17777 C 0.3 -0.17986 0.29961 -0.18148 0.30443 -0.18495 C 0.30547 -0.18588 0.30651 -0.18634 0.30756 -0.1868 C 0.3086 -0.18865 0.30951 -0.19074 0.31068 -0.19236 C 0.31641 -0.20092 0.3112 -0.18981 0.31784 -0.20324 C 0.32318 -0.21412 0.31836 -0.20764 0.32396 -0.21435 C 0.32605 -0.22037 0.32891 -0.22592 0.33008 -0.23264 C 0.33047 -0.23449 0.33086 -0.23611 0.33112 -0.23796 C 0.33151 -0.24051 0.33151 -0.24328 0.33217 -0.24537 C 0.33295 -0.24768 0.33425 -0.24907 0.33529 -0.25092 C 0.33737 -0.27731 0.33425 -0.25254 0.33933 -0.27083 C 0.33998 -0.27314 0.33998 -0.27592 0.34037 -0.27824 C 0.34167 -0.28449 0.34258 -0.29097 0.34454 -0.29652 C 0.3573 -0.33449 0.34206 -0.2875 0.34857 -0.31111 C 0.34922 -0.31319 0.35066 -0.31435 0.35066 -0.31666 C 0.35131 -0.35185 0.35066 -0.38726 0.35066 -0.42268 L 0.35066 -0.4243 " pathEditMode="relative" rAng="0" ptsTypes="AAAAAAAAAAAAAAAAAAAAAA">
                                      <p:cBhvr>
                                        <p:cTn id="1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287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37 -0.03357 L -0.08737 -0.03334 C -0.08607 -0.03866 -0.08464 -0.04329 -0.08334 -0.04838 C -0.08295 -0.05 -0.08243 -0.05186 -0.0823 -0.05371 C -0.07982 -0.09167 -0.08282 -0.06829 -0.08021 -0.08658 C -0.07995 -0.11412 -0.07982 -0.14144 -0.07917 -0.16899 C -0.07917 -0.17269 -0.07852 -0.17616 -0.07826 -0.17987 C -0.07787 -0.18403 -0.07761 -0.18843 -0.07722 -0.1926 C -0.07487 -0.21459 -0.07735 -0.18797 -0.07513 -0.20556 C -0.07422 -0.21297 -0.07422 -0.21829 -0.07305 -0.22547 C -0.07253 -0.2294 -0.07175 -0.23287 -0.07097 -0.23658 L -0.06993 -0.24213 C -0.06967 -0.24375 -0.06954 -0.24584 -0.06901 -0.24746 C -0.06758 -0.25116 -0.06563 -0.2544 -0.06485 -0.25857 L -0.06276 -0.26945 C -0.0625 -0.2713 -0.0625 -0.27362 -0.06172 -0.275 L -0.05977 -0.27848 C -0.05717 -0.29237 -0.06068 -0.27547 -0.05665 -0.28959 C -0.05612 -0.29121 -0.05612 -0.29329 -0.0556 -0.29491 C -0.05508 -0.29699 -0.05404 -0.29838 -0.05352 -0.30047 C -0.05274 -0.30394 -0.05144 -0.31135 -0.05144 -0.31112 L -0.05144 -0.31135 " pathEditMode="relative" rAng="0" ptsTypes="AAAAAAAAAAAAAAAAAAAAAA">
                                      <p:cBhvr>
                                        <p:cTn id="16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13889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09 -0.14607 L 0.07109 -0.14584 L 0.07929 -0.15162 C 0.0802 -0.15232 0.08125 -0.15324 0.08229 -0.15347 C 0.08711 -0.15509 0.09205 -0.15509 0.09674 -0.15718 C 0.10455 -0.16065 0.09948 -0.1588 0.11211 -0.16088 C 0.11823 -0.16435 0.11328 -0.16181 0.12343 -0.16435 C 0.12552 -0.16505 0.12747 -0.16574 0.12955 -0.16621 C 0.13307 -0.16713 0.13645 -0.16736 0.13984 -0.16806 L 0.14908 -0.16991 C 0.15573 -0.17384 0.14882 -0.17014 0.16041 -0.17361 C 0.16185 -0.17408 0.16315 -0.175 0.16458 -0.17546 C 0.17031 -0.17755 0.17382 -0.17778 0.17994 -0.17917 C 0.1888 -0.18426 0.17682 -0.17778 0.19739 -0.18264 C 0.20026 -0.18334 0.20286 -0.18611 0.2056 -0.18634 L 0.22304 -0.1882 C 0.22617 -0.18866 0.22929 -0.18982 0.23229 -0.19005 C 0.24531 -0.19097 0.25833 -0.19121 0.27135 -0.1919 C 0.27825 -0.19584 0.27096 -0.19213 0.28372 -0.1956 C 0.28515 -0.19584 0.28645 -0.19676 0.28789 -0.19746 C 0.29648 -0.2007 0.28945 -0.19722 0.29908 -0.20278 C 0.30013 -0.20347 0.30117 -0.20417 0.30221 -0.20463 L 0.31041 -0.20834 C 0.31106 -0.21019 0.31145 -0.2125 0.3125 -0.21389 C 0.31367 -0.21528 0.31523 -0.21505 0.31666 -0.21551 C 0.3177 -0.21621 0.31862 -0.2169 0.31966 -0.21736 C 0.32135 -0.2206 0.32278 -0.22431 0.32487 -0.22662 C 0.32682 -0.22894 0.32955 -0.23033 0.33099 -0.2338 C 0.33476 -0.24283 0.33242 -0.24028 0.33711 -0.24306 L 0.34127 -0.25394 C 0.34192 -0.25579 0.34231 -0.25834 0.34336 -0.25949 L 0.34635 -0.2632 L 0.34843 -0.27408 C 0.34882 -0.27593 0.34882 -0.27801 0.34948 -0.27963 L 0.35156 -0.28496 C 0.35182 -0.28935 0.35208 -0.29352 0.3526 -0.29792 C 0.35273 -0.29977 0.35338 -0.30139 0.35364 -0.30324 C 0.35416 -0.3088 0.35416 -0.31435 0.35468 -0.31968 C 0.35481 -0.32176 0.3556 -0.32338 0.3556 -0.32523 C 0.35599 -0.35209 0.3556 -0.37894 0.3556 -0.40556 L 0.3556 -0.40533 " pathEditMode="relative" rAng="0" ptsTypes="AAAAAAAAAAAAAAAAAAAAAAAAAAAAAAAAAAAAAAAAA">
                                      <p:cBhvr>
                                        <p:cTn id="18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2" y="-12963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-0.17315 L -0.05573 -0.17292 C -0.0595 -0.175 -0.06328 -0.17709 -0.06705 -0.17871 C -0.06914 -0.17963 -0.07122 -0.17963 -0.0733 -0.18056 C -0.07604 -0.18195 -0.07864 -0.18449 -0.08151 -0.18611 C -0.08554 -0.1882 -0.08971 -0.18982 -0.09375 -0.19144 C -0.09518 -0.19213 -0.09661 -0.1926 -0.09791 -0.19329 C -0.09896 -0.19398 -0.1 -0.19445 -0.10104 -0.19514 C -0.10247 -0.1963 -0.10364 -0.19815 -0.10508 -0.19885 C -0.10742 -0.2 -0.10989 -0.2 -0.11237 -0.2007 C -0.11406 -0.20185 -0.11575 -0.20324 -0.11745 -0.2044 C -0.1194 -0.20556 -0.12265 -0.20625 -0.12461 -0.20787 C -0.12578 -0.20903 -0.12669 -0.21042 -0.12773 -0.21158 C -0.12903 -0.21297 -0.13047 -0.21412 -0.13177 -0.21528 C -0.13346 -0.21667 -0.13528 -0.21736 -0.13698 -0.21898 C -0.13802 -0.21991 -0.13893 -0.22153 -0.1401 -0.22269 C -0.1414 -0.22385 -0.14284 -0.22477 -0.14414 -0.22616 C -0.14518 -0.22732 -0.14609 -0.22894 -0.14726 -0.22986 C -0.14856 -0.23079 -0.15 -0.23102 -0.1513 -0.23172 C -0.15234 -0.23218 -0.15338 -0.23287 -0.15442 -0.23357 C -0.15586 -0.23473 -0.15716 -0.23588 -0.15859 -0.23727 C -0.15963 -0.2382 -0.16054 -0.24005 -0.16159 -0.24074 C -0.16367 -0.24236 -0.16575 -0.24329 -0.16784 -0.24445 C -0.16888 -0.24514 -0.16992 -0.24537 -0.17083 -0.2463 C -0.17356 -0.24885 -0.17617 -0.25185 -0.17903 -0.25371 C -0.18008 -0.25417 -0.18125 -0.25463 -0.18216 -0.25556 C -0.18932 -0.26181 -0.18086 -0.25718 -0.18932 -0.26088 C -0.19075 -0.26227 -0.19205 -0.26366 -0.19349 -0.26459 C -0.19544 -0.26598 -0.19765 -0.26644 -0.19961 -0.26829 C -0.20976 -0.27732 -0.20495 -0.27385 -0.21406 -0.27917 C -0.22044 -0.28681 -0.2138 -0.27963 -0.22018 -0.28473 C -0.22226 -0.28635 -0.22422 -0.28866 -0.2263 -0.29028 C -0.23008 -0.29306 -0.23281 -0.29398 -0.23659 -0.2956 C -0.24258 -0.30255 -0.23685 -0.29653 -0.24284 -0.30116 C -0.24427 -0.30209 -0.24557 -0.30371 -0.24687 -0.30486 C -0.24856 -0.30602 -0.25039 -0.30718 -0.25208 -0.30834 C -0.25351 -0.30949 -0.25468 -0.31111 -0.25612 -0.31204 C -0.2582 -0.31343 -0.26054 -0.31366 -0.26237 -0.31574 C -0.26653 -0.32084 -0.26419 -0.31875 -0.26953 -0.3213 C -0.27057 -0.32246 -0.27148 -0.32408 -0.27265 -0.32477 C -0.27461 -0.32639 -0.27877 -0.32848 -0.27877 -0.32824 C -0.2901 -0.34375 -0.28281 -0.33681 -0.29114 -0.34121 C -0.29323 -0.34236 -0.29726 -0.34491 -0.29726 -0.34468 C -0.2983 -0.34607 -0.29922 -0.34769 -0.30039 -0.34861 C -0.30234 -0.35023 -0.30651 -0.35232 -0.30651 -0.35209 C -0.30755 -0.35417 -0.30833 -0.35648 -0.30963 -0.35764 C -0.3108 -0.35903 -0.31237 -0.3588 -0.31367 -0.35949 C -0.31471 -0.36019 -0.31575 -0.36088 -0.31679 -0.36135 C -0.31745 -0.3632 -0.31784 -0.36574 -0.31888 -0.3669 C -0.3207 -0.36898 -0.32291 -0.36922 -0.325 -0.3706 C -0.32604 -0.37107 -0.32721 -0.3713 -0.32812 -0.37246 C -0.33515 -0.38079 -0.3319 -0.37824 -0.33737 -0.38148 C -0.34297 -0.39144 -0.33463 -0.37801 -0.34349 -0.38704 C -0.34479 -0.3882 -0.34544 -0.39098 -0.34661 -0.39236 C -0.34778 -0.39398 -0.34935 -0.39468 -0.35065 -0.39607 C -0.35625 -0.40185 -0.35117 -0.39815 -0.3569 -0.40162 L -0.35885 -0.40695 L -0.35885 -0.40672 " pathEditMode="relative" rAng="0" ptsTypes="AAAAAAAAAAAAAAAAAAAAAAAAAAAAAAAAAAAAAAAAAAAAAAAAAAAAAAAAAA">
                                      <p:cBhvr>
                                        <p:cTn id="20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11690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7 -0.00903 L -0.02097 -0.00879 C -0.03008 -0.03518 -0.02553 -0.02639 -0.03243 -0.03842 C -0.03503 -0.05764 -0.03138 -0.03495 -0.03542 -0.05116 C -0.03633 -0.05463 -0.03685 -0.05833 -0.0375 -0.06204 C -0.03789 -0.06458 -0.03816 -0.0669 -0.03855 -0.06944 C -0.0392 -0.07315 -0.03998 -0.07662 -0.04063 -0.08032 L -0.04167 -0.08588 C -0.04193 -0.08773 -0.04245 -0.08935 -0.04271 -0.0912 C -0.04401 -0.10301 -0.04323 -0.09745 -0.04467 -0.10764 C -0.04727 -0.14444 -0.04701 -0.13426 -0.04467 -0.19907 C -0.04441 -0.20694 -0.03972 -0.21829 -0.03855 -0.22454 C -0.03816 -0.22639 -0.03803 -0.22847 -0.0375 -0.23009 C -0.03464 -0.23935 -0.03451 -0.23912 -0.03138 -0.24467 L -0.02722 -0.26667 C -0.02683 -0.26852 -0.02618 -0.27014 -0.02618 -0.27199 L -0.02618 -0.30301 L -0.02618 -0.30278 " pathEditMode="relative" rAng="0" ptsTypes="AAAAAAAAAAAAAAAAAA">
                                      <p:cBhvr>
                                        <p:cTn id="2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-14699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2 -0.0713 L -0.00482 -0.07107 C -0.01133 -0.0757 -0.01901 -0.07639 -0.02435 -0.08426 C -0.02617 -0.08658 -0.0276 -0.08982 -0.02956 -0.09144 C -0.03411 -0.09537 -0.03919 -0.09746 -0.04388 -0.1007 C -0.04531 -0.10162 -0.04661 -0.10324 -0.04805 -0.1044 C -0.04909 -0.10509 -0.05013 -0.10533 -0.05117 -0.10602 C -0.06758 -0.11713 -0.04635 -0.10301 -0.06042 -0.11343 C -0.06302 -0.11551 -0.06588 -0.1169 -0.06862 -0.11898 C -0.07005 -0.11991 -0.07122 -0.12153 -0.07266 -0.12246 C -0.07396 -0.12338 -0.07552 -0.12338 -0.07682 -0.12431 C -0.07891 -0.12593 -0.08099 -0.12778 -0.08294 -0.12986 C -0.08398 -0.13102 -0.0849 -0.13287 -0.08607 -0.13357 C -0.09115 -0.13658 -0.09635 -0.13843 -0.10143 -0.14074 C -0.10286 -0.14144 -0.1043 -0.14167 -0.1056 -0.14259 C -0.10794 -0.14445 -0.11029 -0.1463 -0.11276 -0.14815 C -0.1138 -0.14884 -0.11484 -0.14908 -0.11588 -0.15 C -0.11862 -0.15232 -0.12135 -0.15486 -0.12409 -0.15718 C -0.12539 -0.15857 -0.12669 -0.16019 -0.12812 -0.16088 L -0.13633 -0.16459 C -0.13958 -0.16806 -0.14219 -0.17107 -0.14557 -0.17361 C -0.14661 -0.17454 -0.14766 -0.17477 -0.1487 -0.17547 C -0.15117 -0.17709 -0.1599 -0.18334 -0.16315 -0.18472 L -0.16719 -0.18658 C -0.16823 -0.18773 -0.16914 -0.18912 -0.17031 -0.19005 C -0.17448 -0.19398 -0.17904 -0.1956 -0.18359 -0.19746 C -0.18568 -0.19815 -0.18776 -0.19861 -0.18984 -0.19931 C -0.20104 -0.20324 -0.18346 -0.19931 -0.20417 -0.20301 L -0.21042 -0.20648 C -0.21133 -0.20718 -0.2125 -0.20764 -0.21341 -0.20834 C -0.21849 -0.21297 -0.21615 -0.21111 -0.2207 -0.21389 C -0.22135 -0.21574 -0.22174 -0.21806 -0.22266 -0.21945 C -0.2293 -0.22778 -0.23008 -0.225 -0.23607 -0.23033 C -0.23711 -0.23125 -0.23802 -0.23287 -0.23919 -0.23403 C -0.2401 -0.23472 -0.24128 -0.23496 -0.24219 -0.23565 C -0.25299 -0.24445 -0.24727 -0.24028 -0.2556 -0.24861 C -0.2569 -0.25 -0.25833 -0.25093 -0.25963 -0.25209 C -0.26081 -0.25324 -0.26172 -0.25486 -0.26276 -0.25579 C -0.26406 -0.25718 -0.26549 -0.2581 -0.26693 -0.25949 C -0.26862 -0.26134 -0.27018 -0.26366 -0.272 -0.26505 C -0.27331 -0.26597 -0.27474 -0.26621 -0.27617 -0.2669 C -0.28424 -0.27755 -0.27591 -0.26759 -0.28542 -0.27593 C -0.29336 -0.2831 -0.28372 -0.27685 -0.29154 -0.28148 C -0.29258 -0.28264 -0.29349 -0.28403 -0.29466 -0.28519 C -0.29557 -0.28588 -0.29674 -0.28588 -0.29766 -0.28704 C -0.30911 -0.29861 -0.29401 -0.28681 -0.3069 -0.29607 C -0.30977 -0.30093 -0.31263 -0.30718 -0.31615 -0.31065 C -0.32227 -0.3169 -0.31693 -0.30486 -0.32539 -0.31991 C -0.33437 -0.33588 -0.32344 -0.31551 -0.3306 -0.33056 C -0.33151 -0.33241 -0.33268 -0.33426 -0.33359 -0.33634 C -0.34075 -0.35139 -0.32982 -0.33125 -0.3388 -0.34722 C -0.33945 -0.34954 -0.33997 -0.35232 -0.34088 -0.3544 C -0.34167 -0.35672 -0.34323 -0.35764 -0.34388 -0.35996 C -0.34466 -0.36273 -0.3444 -0.36621 -0.34492 -0.36922 C -0.34544 -0.37107 -0.34635 -0.37269 -0.347 -0.37454 C -0.34753 -0.37824 -0.34818 -0.3838 -0.34909 -0.38727 C -0.35065 -0.39375 -0.35117 -0.39468 -0.35312 -0.40023 C -0.35352 -0.40255 -0.35443 -0.41042 -0.35521 -0.41297 C -0.35573 -0.41482 -0.35677 -0.41644 -0.35729 -0.41852 C -0.35963 -0.42801 -0.35937 -0.42709 -0.35937 -0.43496 L -0.36133 -0.43658 " pathEditMode="relative" rAng="0" ptsTypes="AAAAAAAAAAAAAAAAAAAAAAAAAAAAAAAAAAAAAAAAAAAAAAAAAAAAAAAAAAAAA">
                                      <p:cBhvr>
                                        <p:cTn id="24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26" y="-18264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3</Words>
  <Application>Microsoft Office PowerPoint</Application>
  <PresentationFormat>Широкий екран</PresentationFormat>
  <Paragraphs>3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</dc:creator>
  <cp:lastModifiedBy>Користувач</cp:lastModifiedBy>
  <cp:revision>18</cp:revision>
  <dcterms:created xsi:type="dcterms:W3CDTF">2024-08-08T14:23:55Z</dcterms:created>
  <dcterms:modified xsi:type="dcterms:W3CDTF">2024-08-13T09:55:13Z</dcterms:modified>
</cp:coreProperties>
</file>