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21C12A8-2C16-1649-786E-BEBBD4229B73}"/>
              </a:ext>
            </a:extLst>
          </p:cNvPr>
          <p:cNvGrpSpPr/>
          <p:nvPr/>
        </p:nvGrpSpPr>
        <p:grpSpPr>
          <a:xfrm>
            <a:off x="1791492" y="2371423"/>
            <a:ext cx="1138149" cy="3142597"/>
            <a:chOff x="2066597" y="4798619"/>
            <a:chExt cx="1138149" cy="3142597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9BB6594-E11B-9DA0-1E4E-00568636B0ED}"/>
                </a:ext>
              </a:extLst>
            </p:cNvPr>
            <p:cNvSpPr/>
            <p:nvPr/>
          </p:nvSpPr>
          <p:spPr>
            <a:xfrm>
              <a:off x="2105226" y="4798619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565D2A7E-417D-7E21-8428-6324AAB9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597" y="5858201"/>
              <a:ext cx="1138149" cy="1138149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65647B-EDB8-867B-B4F0-5B33703F77E4}"/>
              </a:ext>
            </a:extLst>
          </p:cNvPr>
          <p:cNvGrpSpPr/>
          <p:nvPr/>
        </p:nvGrpSpPr>
        <p:grpSpPr>
          <a:xfrm>
            <a:off x="1802400" y="1538172"/>
            <a:ext cx="1190007" cy="3955238"/>
            <a:chOff x="5468281" y="5721212"/>
            <a:chExt cx="1138149" cy="3935128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6AC46772-5C5D-77DF-D80C-9E5A6F70DC2A}"/>
                </a:ext>
              </a:extLst>
            </p:cNvPr>
            <p:cNvGrpSpPr/>
            <p:nvPr/>
          </p:nvGrpSpPr>
          <p:grpSpPr>
            <a:xfrm>
              <a:off x="5490992" y="5721212"/>
              <a:ext cx="1060892" cy="3935128"/>
              <a:chOff x="941431" y="-1539958"/>
              <a:chExt cx="1060892" cy="3935128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F6CF92F-850F-CAA1-2F45-7286607B804D}"/>
                  </a:ext>
                </a:extLst>
              </p:cNvPr>
              <p:cNvSpPr/>
              <p:nvPr/>
            </p:nvSpPr>
            <p:spPr>
              <a:xfrm>
                <a:off x="941431" y="-747427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E8801446-FD0B-EA72-7E85-47129E417A3F}"/>
                  </a:ext>
                </a:extLst>
              </p:cNvPr>
              <p:cNvSpPr/>
              <p:nvPr/>
            </p:nvSpPr>
            <p:spPr>
              <a:xfrm>
                <a:off x="1096738" y="-1539958"/>
                <a:ext cx="750277" cy="750277"/>
              </a:xfrm>
              <a:prstGeom prst="ellipse">
                <a:avLst/>
              </a:prstGeom>
              <a:solidFill>
                <a:srgbClr val="E6F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pic>
          <p:nvPicPr>
            <p:cNvPr id="82" name="Рисунок 8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C3919311-A4DC-D308-9319-F31AABA1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81" y="7583977"/>
              <a:ext cx="1138149" cy="1138149"/>
            </a:xfrm>
            <a:prstGeom prst="rect">
              <a:avLst/>
            </a:prstGeom>
          </p:spPr>
        </p:pic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28860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2024-11-26T13:13:08Z</dcterms:modified>
</cp:coreProperties>
</file>