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2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92B273B-1F61-FC08-D6C6-B04EACC0E51C}"/>
              </a:ext>
            </a:extLst>
          </p:cNvPr>
          <p:cNvGrpSpPr/>
          <p:nvPr/>
        </p:nvGrpSpPr>
        <p:grpSpPr>
          <a:xfrm>
            <a:off x="1273086" y="2823371"/>
            <a:ext cx="1176112" cy="1143723"/>
            <a:chOff x="1273086" y="2823371"/>
            <a:chExt cx="1176112" cy="1143723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E4C35713-9D3B-C918-A4BD-A8D0E6C3B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086" y="2823371"/>
              <a:ext cx="1133409" cy="1133409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C613D9A-3BB3-D2B9-DD3B-24DAA314FCE2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4108311" y="1702967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4108311" y="170296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3593F9CB-BABD-4B55-BA30-FB7301F61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0526" y="1794938"/>
              <a:ext cx="1000595" cy="1000595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1BCFC52-8BB0-94E0-A76C-DEE1ACCAD7A4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овощи, производить, Натуральные продукты, Веганское пит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B0730A7F-6FEB-358B-8BD5-BEA1F5009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909" y="5215174"/>
              <a:ext cx="917420" cy="965839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5431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7</cp:revision>
  <dcterms:created xsi:type="dcterms:W3CDTF">2024-08-18T15:47:58Z</dcterms:created>
  <dcterms:modified xsi:type="dcterms:W3CDTF">2024-11-20T21:36:39Z</dcterms:modified>
</cp:coreProperties>
</file>