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2"/>
  </p:normalViewPr>
  <p:slideViewPr>
    <p:cSldViewPr snapToGrid="0" showGuides="1">
      <p:cViewPr varScale="1">
        <p:scale>
          <a:sx n="102" d="100"/>
          <a:sy n="102" d="100"/>
        </p:scale>
        <p:origin x="83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Изображение выглядит как картина, дерево, растение, мультфильм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851" y="-10050"/>
            <a:ext cx="12192000" cy="6966856"/>
          </a:xfrm>
          <a:prstGeom prst="rect">
            <a:avLst/>
          </a:prstGeom>
        </p:spPr>
      </p:pic>
      <p:sp>
        <p:nvSpPr>
          <p:cNvPr id="2" name="Прямоугольник: скругленные углы 1"/>
          <p:cNvSpPr/>
          <p:nvPr/>
        </p:nvSpPr>
        <p:spPr>
          <a:xfrm>
            <a:off x="607078" y="1357746"/>
            <a:ext cx="7824357" cy="4741616"/>
          </a:xfrm>
          <a:prstGeom prst="roundRect">
            <a:avLst/>
          </a:prstGeom>
          <a:solidFill>
            <a:schemeClr val="bg1">
              <a:alpha val="87071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5239" y="2516920"/>
            <a:ext cx="1292856" cy="138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19960" y="4679658"/>
            <a:ext cx="1376348" cy="137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Клипарт стрелка (44 фото) » Рисунки для срисовки и не только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6500" l="10000" r="90000">
                        <a14:foregroundMark x1="46481" y1="95333" x2="48519" y2="96500"/>
                        <a14:backgroundMark x1="16667" y1="78000" x2="16667" y2="7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884"/>
          <a:stretch>
            <a:fillRect/>
          </a:stretch>
        </p:blipFill>
        <p:spPr bwMode="auto">
          <a:xfrm rot="10551923">
            <a:off x="10946373" y="6090687"/>
            <a:ext cx="1226048" cy="58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Изображение выглядит как звезда, творческий подход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71226" y="1422740"/>
            <a:ext cx="1559324" cy="155932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243503" y="4712229"/>
            <a:ext cx="1281441" cy="1281441"/>
          </a:xfrm>
          <a:prstGeom prst="rect">
            <a:avLst/>
          </a:prstGeom>
        </p:spPr>
      </p:pic>
      <p:pic>
        <p:nvPicPr>
          <p:cNvPr id="5" name="Рисунок 4" descr="Изображение выглядит как графическая вставка, иллюстрация, кот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68103" y="4587372"/>
            <a:ext cx="1579478" cy="1579478"/>
          </a:xfrm>
          <a:prstGeom prst="rect">
            <a:avLst/>
          </a:prstGeom>
        </p:spPr>
      </p:pic>
      <p:pic>
        <p:nvPicPr>
          <p:cNvPr id="7" name="Рисунок 6" descr="Изображение выглядит как искусство, эмаль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87273" y="4602654"/>
            <a:ext cx="1281442" cy="1281442"/>
          </a:xfrm>
          <a:prstGeom prst="rect">
            <a:avLst/>
          </a:prstGeom>
        </p:spPr>
      </p:pic>
      <p:sp>
        <p:nvSpPr>
          <p:cNvPr id="36" name="Овал 35"/>
          <p:cNvSpPr/>
          <p:nvPr/>
        </p:nvSpPr>
        <p:spPr>
          <a:xfrm>
            <a:off x="1287865" y="3997729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2" name="Овал 31"/>
          <p:cNvSpPr/>
          <p:nvPr/>
        </p:nvSpPr>
        <p:spPr>
          <a:xfrm>
            <a:off x="1282549" y="3989397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4" name="Овал 43"/>
          <p:cNvSpPr/>
          <p:nvPr/>
        </p:nvSpPr>
        <p:spPr>
          <a:xfrm>
            <a:off x="2721461" y="3997729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4155057" y="3997729"/>
            <a:ext cx="611502" cy="61089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1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5603457" y="3997729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7119692" y="3997729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noProof="0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7119692" y="1632684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4044862" y="1632684"/>
            <a:ext cx="611502" cy="61089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2775986" y="1632936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1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1397839" y="1632684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5565494" y="1632684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" name="Овал 2"/>
          <p:cNvSpPr/>
          <p:nvPr/>
        </p:nvSpPr>
        <p:spPr>
          <a:xfrm>
            <a:off x="1394939" y="1638080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43" name="Овал 42"/>
          <p:cNvSpPr/>
          <p:nvPr/>
        </p:nvSpPr>
        <p:spPr>
          <a:xfrm>
            <a:off x="2786910" y="1631886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42" name="Овал 41"/>
          <p:cNvSpPr/>
          <p:nvPr/>
        </p:nvSpPr>
        <p:spPr>
          <a:xfrm>
            <a:off x="4040565" y="1638407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41" name="Овал 40"/>
          <p:cNvSpPr/>
          <p:nvPr/>
        </p:nvSpPr>
        <p:spPr>
          <a:xfrm>
            <a:off x="5566546" y="1627613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21" name="Овал 20"/>
          <p:cNvSpPr/>
          <p:nvPr/>
        </p:nvSpPr>
        <p:spPr>
          <a:xfrm>
            <a:off x="7120745" y="1636965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38" name="Овал 37"/>
          <p:cNvSpPr/>
          <p:nvPr/>
        </p:nvSpPr>
        <p:spPr>
          <a:xfrm>
            <a:off x="2721460" y="3989397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8" name="Овал 7"/>
          <p:cNvSpPr/>
          <p:nvPr/>
        </p:nvSpPr>
        <p:spPr>
          <a:xfrm>
            <a:off x="4155057" y="4001373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39" name="Овал 38"/>
          <p:cNvSpPr/>
          <p:nvPr/>
        </p:nvSpPr>
        <p:spPr>
          <a:xfrm>
            <a:off x="5614380" y="3996686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23" name="Овал 22"/>
          <p:cNvSpPr/>
          <p:nvPr/>
        </p:nvSpPr>
        <p:spPr>
          <a:xfrm>
            <a:off x="7121812" y="3996686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" name="Рисунок 5" descr="Изображение выглядит как искусство, Детское искусство, палитра, Художественная роспись&#10;&#10;Автоматически созданное описание">
            <a:extLst>
              <a:ext uri="{FF2B5EF4-FFF2-40B4-BE49-F238E27FC236}">
                <a16:creationId xmlns:a16="http://schemas.microsoft.com/office/drawing/2014/main" id="{BC1A736F-4F4A-B969-A959-9A368408A9F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15857" y="2237615"/>
            <a:ext cx="1469889" cy="1469889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арисовка, искусство, мешок&#10;&#10;Автоматически созданное описание">
            <a:extLst>
              <a:ext uri="{FF2B5EF4-FFF2-40B4-BE49-F238E27FC236}">
                <a16:creationId xmlns:a16="http://schemas.microsoft.com/office/drawing/2014/main" id="{B8385C9C-043F-360B-ACB6-BCD1820E822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05530" y="2345368"/>
            <a:ext cx="1469889" cy="146988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колесо, транспортное средство, спортивный автомобиль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30EE4B83-EBFF-B3ED-94A9-2D9E9E6DF69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4986" y="4508492"/>
            <a:ext cx="1547514" cy="1547514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фрукт, яблоко, ягода&#10;&#10;Автоматически созданное описание">
            <a:extLst>
              <a:ext uri="{FF2B5EF4-FFF2-40B4-BE49-F238E27FC236}">
                <a16:creationId xmlns:a16="http://schemas.microsoft.com/office/drawing/2014/main" id="{AC982576-BBA1-1ED6-3297-37190B57A35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66891" y="2364399"/>
            <a:ext cx="1579478" cy="1579478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Прямоугольник, искусство, багет&#10;&#10;Автоматически созданное описание">
            <a:extLst>
              <a:ext uri="{FF2B5EF4-FFF2-40B4-BE49-F238E27FC236}">
                <a16:creationId xmlns:a16="http://schemas.microsoft.com/office/drawing/2014/main" id="{5B5EE82F-9F69-C934-F5E3-22B6761065E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9497" y="2413067"/>
            <a:ext cx="1427776" cy="1427776"/>
          </a:xfrm>
          <a:prstGeom prst="rect">
            <a:avLst/>
          </a:prstGeom>
        </p:spPr>
      </p:pic>
      <p:pic>
        <p:nvPicPr>
          <p:cNvPr id="4105" name="Picture 4104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24476" y="2982438"/>
            <a:ext cx="3133725" cy="3248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6" grpId="0" animBg="1"/>
      <p:bldP spid="32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3" grpId="0" animBg="1"/>
      <p:bldP spid="43" grpId="0" animBg="1"/>
      <p:bldP spid="42" grpId="0" animBg="1"/>
      <p:bldP spid="41" grpId="0" animBg="1"/>
      <p:bldP spid="21" grpId="0" animBg="1"/>
      <p:bldP spid="38" grpId="0" animBg="1"/>
      <p:bldP spid="8" grpId="0" animBg="1"/>
      <p:bldP spid="39" grpId="0" animBg="1"/>
      <p:bldP spid="2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A5A0F9A-5D60-41AE-9145-B9BF7CFBF00C}"/>
</file>

<file path=customXml/itemProps2.xml><?xml version="1.0" encoding="utf-8"?>
<ds:datastoreItem xmlns:ds="http://schemas.openxmlformats.org/officeDocument/2006/customXml" ds:itemID="{2185DD53-EADF-4B25-973F-DC9C4BA2747F}"/>
</file>

<file path=customXml/itemProps3.xml><?xml version="1.0" encoding="utf-8"?>
<ds:datastoreItem xmlns:ds="http://schemas.openxmlformats.org/officeDocument/2006/customXml" ds:itemID="{89C429D3-9605-4E94-9AB4-90A30420C9C2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20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8</cp:revision>
  <dcterms:created xsi:type="dcterms:W3CDTF">2024-05-15T09:27:00Z</dcterms:created>
  <dcterms:modified xsi:type="dcterms:W3CDTF">2025-01-07T15:44:34Z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46F3A96A6E9E4C879DF045CC2D4C7859_12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