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57-7D6E-43FD-AB33-88F73879B73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9FBE-37F2-4C1C-9DE9-A93C992A4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68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90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68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46" y="662152"/>
            <a:ext cx="1695405" cy="1718440"/>
          </a:xfrm>
          <a:prstGeom prst="rect">
            <a:avLst/>
          </a:prstGeom>
          <a:effectLst>
            <a:glow rad="114300">
              <a:schemeClr val="bg1">
                <a:alpha val="78000"/>
              </a:schemeClr>
            </a:glow>
          </a:effec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987971" y="2990191"/>
            <a:ext cx="7010401" cy="2496209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Гусь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23" y="3230618"/>
            <a:ext cx="2068204" cy="2068204"/>
          </a:xfrm>
          <a:prstGeom prst="rect">
            <a:avLst/>
          </a:prstGeom>
        </p:spPr>
      </p:pic>
      <p:pic>
        <p:nvPicPr>
          <p:cNvPr id="16" name="Каба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5" y="3043041"/>
            <a:ext cx="2443359" cy="2443359"/>
          </a:xfrm>
          <a:prstGeom prst="rect">
            <a:avLst/>
          </a:prstGeom>
        </p:spPr>
      </p:pic>
      <p:pic>
        <p:nvPicPr>
          <p:cNvPr id="18" name="Хле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169383"/>
            <a:ext cx="2137824" cy="2137824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2311988" y="6074773"/>
            <a:ext cx="4447266" cy="69893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-               Г -             Х -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1красн кабан"/>
          <p:cNvSpPr/>
          <p:nvPr/>
        </p:nvSpPr>
        <p:spPr>
          <a:xfrm>
            <a:off x="1810991" y="1501454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2синий гусь"/>
          <p:cNvSpPr/>
          <p:nvPr/>
        </p:nvSpPr>
        <p:spPr>
          <a:xfrm>
            <a:off x="3955830" y="1501453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851738" y="6051273"/>
            <a:ext cx="737768" cy="725511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61685" y="6127255"/>
            <a:ext cx="737768" cy="675546"/>
          </a:xfrm>
          <a:prstGeom prst="ellipse">
            <a:avLst/>
          </a:prstGeom>
          <a:solidFill>
            <a:srgbClr val="00B0F0">
              <a:alpha val="88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желт хлеб"/>
          <p:cNvSpPr/>
          <p:nvPr/>
        </p:nvSpPr>
        <p:spPr>
          <a:xfrm>
            <a:off x="6119208" y="152137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66528" y="6112102"/>
            <a:ext cx="658943" cy="66160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Губ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92" r="97568">
                        <a14:foregroundMark x1="2162" y1="44865" x2="2162" y2="44865"/>
                        <a14:foregroundMark x1="97568" y1="43243" x2="97568" y2="4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6" y="3155771"/>
            <a:ext cx="2068204" cy="20682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2" name="Бы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3" y="3100015"/>
            <a:ext cx="2276560" cy="2276560"/>
          </a:xfrm>
          <a:prstGeom prst="rect">
            <a:avLst/>
          </a:prstGeom>
        </p:spPr>
      </p:pic>
      <p:sp>
        <p:nvSpPr>
          <p:cNvPr id="33" name="1желт петух"/>
          <p:cNvSpPr/>
          <p:nvPr/>
        </p:nvSpPr>
        <p:spPr>
          <a:xfrm>
            <a:off x="1825565" y="1498040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2красн бык"/>
          <p:cNvSpPr/>
          <p:nvPr/>
        </p:nvSpPr>
        <p:spPr>
          <a:xfrm>
            <a:off x="3966481" y="1536447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3синий губы"/>
          <p:cNvSpPr/>
          <p:nvPr/>
        </p:nvSpPr>
        <p:spPr>
          <a:xfrm>
            <a:off x="6108042" y="1536477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Ки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37" y="3056463"/>
            <a:ext cx="2261924" cy="22619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43" name="3красн кит"/>
          <p:cNvSpPr/>
          <p:nvPr/>
        </p:nvSpPr>
        <p:spPr>
          <a:xfrm>
            <a:off x="6125650" y="1529052"/>
            <a:ext cx="1079353" cy="951908"/>
          </a:xfrm>
          <a:prstGeom prst="ellipse">
            <a:avLst/>
          </a:prstGeom>
          <a:solidFill>
            <a:srgbClr val="FF0000">
              <a:alpha val="87000"/>
            </a:srgb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1Синий ноги"/>
          <p:cNvSpPr/>
          <p:nvPr/>
        </p:nvSpPr>
        <p:spPr>
          <a:xfrm>
            <a:off x="1825565" y="1493329"/>
            <a:ext cx="1079353" cy="931989"/>
          </a:xfrm>
          <a:prstGeom prst="ellipse">
            <a:avLst/>
          </a:prstGeom>
          <a:solidFill>
            <a:srgbClr val="00B0F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Мох" descr="D:\Govorika\General\Обєкти\flashlight1.pngflashlight1"/>
          <p:cNvPicPr>
            <a:picLocks noChangeAspect="1"/>
          </p:cNvPicPr>
          <p:nvPr/>
        </p:nvPicPr>
        <p:blipFill>
          <a:blip r:embed="rId10"/>
          <a:srcRect t="470" b="470"/>
          <a:stretch>
            <a:fillRect/>
          </a:stretch>
        </p:blipFill>
        <p:spPr>
          <a:xfrm>
            <a:off x="3286822" y="2875974"/>
            <a:ext cx="2328196" cy="2328196"/>
          </a:xfrm>
          <a:prstGeom prst="rect">
            <a:avLst/>
          </a:prstGeom>
        </p:spPr>
      </p:pic>
      <p:sp>
        <p:nvSpPr>
          <p:cNvPr id="50" name="2желт мох"/>
          <p:cNvSpPr/>
          <p:nvPr/>
        </p:nvSpPr>
        <p:spPr>
          <a:xfrm>
            <a:off x="3967061" y="1529052"/>
            <a:ext cx="1079353" cy="931989"/>
          </a:xfrm>
          <a:prstGeom prst="ellipse">
            <a:avLst/>
          </a:prstGeom>
          <a:solidFill>
            <a:srgbClr val="FFFF00">
              <a:alpha val="90000"/>
            </a:srgbClr>
          </a:solidFill>
          <a:ln>
            <a:solidFill>
              <a:srgbClr val="0070C0"/>
            </a:solidFill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подар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" y="5499341"/>
            <a:ext cx="1400667" cy="13034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9" y="2998089"/>
            <a:ext cx="2443358" cy="2443358"/>
          </a:xfrm>
          <a:prstGeom prst="rect">
            <a:avLst/>
          </a:prstGeom>
        </p:spPr>
      </p:pic>
      <p:pic>
        <p:nvPicPr>
          <p:cNvPr id="39" name="Ноги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262" b="96680" l="34375" r="65234">
                        <a14:foregroundMark x1="43652" y1="87793" x2="43652" y2="87793"/>
                        <a14:foregroundMark x1="37305" y1="91406" x2="37305" y2="91406"/>
                        <a14:foregroundMark x1="60156" y1="90625" x2="60156" y2="90625"/>
                        <a14:foregroundMark x1="60645" y1="87500" x2="60645" y2="87500"/>
                        <a14:foregroundMark x1="41309" y1="70313" x2="41309" y2="70313"/>
                        <a14:foregroundMark x1="58301" y1="68457" x2="58301" y2="68457"/>
                        <a14:foregroundMark x1="64160" y1="92188" x2="64160" y2="92188"/>
                        <a14:foregroundMark x1="35938" y1="91113" x2="35938" y2="91113"/>
                        <a14:foregroundMark x1="34375" y1="90039" x2="34375" y2="90039"/>
                        <a14:foregroundMark x1="64453" y1="90039" x2="64453" y2="90039"/>
                        <a14:foregroundMark x1="65234" y1="90820" x2="65234" y2="90820"/>
                        <a14:backgroundMark x1="49316" y1="93262" x2="49316" y2="93262"/>
                        <a14:backgroundMark x1="51758" y1="91602" x2="51758" y2="96387"/>
                        <a14:backgroundMark x1="51563" y1="91602" x2="58496" y2="95801"/>
                        <a14:backgroundMark x1="58496" y1="95801" x2="62012" y2="96680"/>
                        <a14:backgroundMark x1="55078" y1="91309" x2="50195" y2="91016"/>
                        <a14:backgroundMark x1="48633" y1="91699" x2="55859" y2="90625"/>
                        <a14:backgroundMark x1="55859" y1="90625" x2="55859" y2="90625"/>
                        <a14:backgroundMark x1="49414" y1="93750" x2="40234" y2="94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42" t="68012" r="32529"/>
          <a:stretch>
            <a:fillRect/>
          </a:stretch>
        </p:blipFill>
        <p:spPr>
          <a:xfrm>
            <a:off x="1237968" y="3772796"/>
            <a:ext cx="1961618" cy="1827821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771699" y="2891449"/>
            <a:ext cx="5358442" cy="2529315"/>
            <a:chOff x="1732772" y="2968965"/>
            <a:chExt cx="5358442" cy="252931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547">
              <a:off x="4740232" y="3127975"/>
              <a:ext cx="2350982" cy="237030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884">
              <a:off x="1732772" y="3116696"/>
              <a:ext cx="2350982" cy="23703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324" y="2968965"/>
              <a:ext cx="2350982" cy="2370305"/>
            </a:xfrm>
            <a:prstGeom prst="rect">
              <a:avLst/>
            </a:prstGeom>
          </p:spPr>
        </p:pic>
      </p:grpSp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36239" y="2433596"/>
            <a:ext cx="33623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2" grpId="1" animBg="1"/>
      <p:bldP spid="22" grpId="2" animBg="1"/>
      <p:bldP spid="25" grpId="1" animBg="1"/>
      <p:bldP spid="25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43" grpId="1" animBg="1"/>
      <p:bldP spid="43" grpId="2" animBg="1"/>
      <p:bldP spid="45" grpId="1" animBg="1"/>
      <p:bldP spid="45" grpId="2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53AE97-099D-46DF-84B1-DB204D41E895}"/>
</file>

<file path=customXml/itemProps2.xml><?xml version="1.0" encoding="utf-8"?>
<ds:datastoreItem xmlns:ds="http://schemas.openxmlformats.org/officeDocument/2006/customXml" ds:itemID="{90601766-A3AB-43E6-8C04-435BCEA84736}"/>
</file>

<file path=customXml/itemProps3.xml><?xml version="1.0" encoding="utf-8"?>
<ds:datastoreItem xmlns:ds="http://schemas.openxmlformats.org/officeDocument/2006/customXml" ds:itemID="{525C2BEB-E9E6-4F4A-A7AA-ADF899F403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Slides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5</cp:revision>
  <dcterms:created xsi:type="dcterms:W3CDTF">2024-11-20T19:32:00Z</dcterms:created>
  <dcterms:modified xsi:type="dcterms:W3CDTF">2025-04-09T16:35:14Z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E2E46856E6034313B843E90BFC5270AB_12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