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6D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82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507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76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734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916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735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346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892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738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690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8263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1C214-2BE4-42F8-BD1A-BAC2CA714CC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63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jpeg"/><Relationship Id="rId9" Type="http://schemas.openxmlformats.org/officeDocument/2006/relationships/image" Target="../media/image8.png"/><Relationship Id="rId10" Type="http://schemas.openxmlformats.org/officeDocument/2006/relationships/image" Target="../media/image9.jpe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microsoft.com/office/2007/relationships/hdphoto" Target="../media/hdphoto1.wdp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подарок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4" t="14789" r="13815" b="9921"/>
          <a:stretch/>
        </p:blipFill>
        <p:spPr>
          <a:xfrm>
            <a:off x="127393" y="66435"/>
            <a:ext cx="750816" cy="824426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3" t="17850" r="8996" b="16774"/>
          <a:stretch/>
        </p:blipFill>
        <p:spPr>
          <a:xfrm>
            <a:off x="4099560" y="767248"/>
            <a:ext cx="7400618" cy="5858823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10066450" y="2233767"/>
            <a:ext cx="787644" cy="634181"/>
            <a:chOff x="10066450" y="2233767"/>
            <a:chExt cx="787644" cy="634181"/>
          </a:xfrm>
        </p:grpSpPr>
        <p:sp>
          <p:nvSpPr>
            <p:cNvPr id="9" name="кнопка клик  Овал 8"/>
            <p:cNvSpPr/>
            <p:nvPr/>
          </p:nvSpPr>
          <p:spPr>
            <a:xfrm>
              <a:off x="10066450" y="2233767"/>
              <a:ext cx="678426" cy="634181"/>
            </a:xfrm>
            <a:prstGeom prst="ellipse">
              <a:avLst/>
            </a:prstGeom>
            <a:solidFill>
              <a:srgbClr val="556D6A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131423" y="2316163"/>
              <a:ext cx="7226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/>
                <a:t>клік</a:t>
              </a:r>
              <a:endParaRPr lang="ru-RU" dirty="0"/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626" y="2163983"/>
            <a:ext cx="4070555" cy="3210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127" y="2479917"/>
            <a:ext cx="2433484" cy="24334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404" y="2157999"/>
            <a:ext cx="4129171" cy="3210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900" y="2942554"/>
            <a:ext cx="2386781" cy="238678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591" y="2141670"/>
            <a:ext cx="4096795" cy="3198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947" y="3771618"/>
            <a:ext cx="2154495" cy="16158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273" y="2169967"/>
            <a:ext cx="4070555" cy="3210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4824" l="4297" r="931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921" y="3039928"/>
            <a:ext cx="2312120" cy="231212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842" y="2149354"/>
            <a:ext cx="4129171" cy="3210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Рисунок 24" descr="Изображение выглядит как тигр, большая кошка, Бенгальский тигр, Амурский тигр&#10;&#10;Автоматически созданное описание">
            <a:extLst>
              <a:ext uri="{FF2B5EF4-FFF2-40B4-BE49-F238E27FC236}">
                <a16:creationId xmlns:a16="http://schemas.microsoft.com/office/drawing/2014/main" id="{4CD01625-49AA-4B33-F4F5-B040383231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521" y="3053777"/>
            <a:ext cx="2061779" cy="206177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712" y="2168226"/>
            <a:ext cx="4096795" cy="3198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358" y="3144554"/>
            <a:ext cx="2430771" cy="24307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557" y="2182855"/>
            <a:ext cx="4070555" cy="3210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059" y="2879731"/>
            <a:ext cx="2742763" cy="274276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975" y="2179414"/>
            <a:ext cx="4096795" cy="3198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735" y="3319316"/>
            <a:ext cx="2116163" cy="21161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862" y="1343062"/>
            <a:ext cx="4707193" cy="4707193"/>
          </a:xfrm>
          <a:prstGeom prst="rect">
            <a:avLst/>
          </a:prstGeom>
        </p:spPr>
      </p:pic>
      <p:pic>
        <p:nvPicPr>
          <p:cNvPr id="107" name="Picture 10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04965" y="3164879"/>
            <a:ext cx="208597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9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10</cp:revision>
  <dcterms:created xsi:type="dcterms:W3CDTF">2024-11-19T05:19:35Z</dcterms:created>
  <dcterms:modified xsi:type="dcterms:W3CDTF">2024-11-23T13:17:40Z</dcterms:modified>
</cp:coreProperties>
</file>