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347"/>
          </a:xfrm>
          <a:prstGeom prst="rect">
            <a:avLst/>
          </a:prstGeom>
        </p:spPr>
      </p:pic>
      <p:pic>
        <p:nvPicPr>
          <p:cNvPr id="5" name="мольберт Рисунок 4"/>
          <p:cNvPicPr>
            <a:picLocks noChangeAspect="1"/>
          </p:cNvPicPr>
          <p:nvPr/>
        </p:nvPicPr>
        <p:blipFill rotWithShape="1">
          <a:blip r:embed="rId4"/>
          <a:srcRect l="27388" t="6866" r="31221"/>
          <a:stretch>
            <a:fillRect/>
          </a:stretch>
        </p:blipFill>
        <p:spPr>
          <a:xfrm>
            <a:off x="4753242" y="1312540"/>
            <a:ext cx="4716058" cy="5968927"/>
          </a:xfrm>
          <a:prstGeom prst="rect">
            <a:avLst/>
          </a:prstGeom>
        </p:spPr>
      </p:pic>
      <p:pic>
        <p:nvPicPr>
          <p:cNvPr id="6" name="малина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32" y="2336329"/>
            <a:ext cx="2440940" cy="1931592"/>
          </a:xfrm>
          <a:prstGeom prst="rect">
            <a:avLst/>
          </a:prstGeom>
        </p:spPr>
      </p:pic>
      <p:pic>
        <p:nvPicPr>
          <p:cNvPr id="7" name="сапоги 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7" y="2259524"/>
            <a:ext cx="2184851" cy="2184851"/>
          </a:xfrm>
          <a:prstGeom prst="rect">
            <a:avLst/>
          </a:prstGeom>
        </p:spPr>
      </p:pic>
      <p:pic>
        <p:nvPicPr>
          <p:cNvPr id="8" name="колесо 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87" y="2269698"/>
            <a:ext cx="2082065" cy="2082065"/>
          </a:xfrm>
          <a:prstGeom prst="rect">
            <a:avLst/>
          </a:prstGeom>
        </p:spPr>
      </p:pic>
      <p:pic>
        <p:nvPicPr>
          <p:cNvPr id="9" name="лопата 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9" y="1734550"/>
            <a:ext cx="2780232" cy="2849069"/>
          </a:xfrm>
          <a:prstGeom prst="rect">
            <a:avLst/>
          </a:prstGeom>
        </p:spPr>
      </p:pic>
      <p:pic>
        <p:nvPicPr>
          <p:cNvPr id="10" name="ракета 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430">
            <a:off x="5767260" y="1935634"/>
            <a:ext cx="2832629" cy="2832629"/>
          </a:xfrm>
          <a:prstGeom prst="rect">
            <a:avLst/>
          </a:prstGeom>
        </p:spPr>
      </p:pic>
      <p:pic>
        <p:nvPicPr>
          <p:cNvPr id="11" name="молоко 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1" y="2210526"/>
            <a:ext cx="1692889" cy="2264328"/>
          </a:xfrm>
          <a:prstGeom prst="rect">
            <a:avLst/>
          </a:prstGeom>
        </p:spPr>
      </p:pic>
      <p:pic>
        <p:nvPicPr>
          <p:cNvPr id="15" name="молоток 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0" y="1987865"/>
            <a:ext cx="2397843" cy="2397843"/>
          </a:xfrm>
          <a:prstGeom prst="rect">
            <a:avLst/>
          </a:prstGeom>
        </p:spPr>
      </p:pic>
      <p:pic>
        <p:nvPicPr>
          <p:cNvPr id="18" name="машин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71" y="2444413"/>
            <a:ext cx="2585105" cy="2075771"/>
          </a:xfrm>
          <a:prstGeom prst="rect">
            <a:avLst/>
          </a:prstGeom>
        </p:spPr>
      </p:pic>
      <p:pic>
        <p:nvPicPr>
          <p:cNvPr id="19" name="собака 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0" y="1898720"/>
            <a:ext cx="1831469" cy="2576134"/>
          </a:xfrm>
          <a:prstGeom prst="rect">
            <a:avLst/>
          </a:prstGeom>
        </p:spPr>
      </p:pic>
      <p:pic>
        <p:nvPicPr>
          <p:cNvPr id="20" name="бананы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4" y="2089607"/>
            <a:ext cx="2217251" cy="2077605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27" y="3809812"/>
            <a:ext cx="2636270" cy="3048188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45" y="2968625"/>
            <a:ext cx="3590925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5898B0-D212-4A67-9FE4-53CE4E4CFF1A}"/>
</file>

<file path=customXml/itemProps2.xml><?xml version="1.0" encoding="utf-8"?>
<ds:datastoreItem xmlns:ds="http://schemas.openxmlformats.org/officeDocument/2006/customXml" ds:itemID="{0DB5811C-3019-4513-995F-FB01D597BE15}"/>
</file>

<file path=customXml/itemProps3.xml><?xml version="1.0" encoding="utf-8"?>
<ds:datastoreItem xmlns:ds="http://schemas.openxmlformats.org/officeDocument/2006/customXml" ds:itemID="{2676F5CB-3356-460B-B07B-BD18B3CB93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2024-04-24T07:08:00Z</dcterms:created>
  <dcterms:modified xsi:type="dcterms:W3CDTF">2024-12-12T10:20:11Z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C87E756F3A5448B2910CBC7E293F0BB1_12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