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22"/>
  </p:normalViewPr>
  <p:slideViewPr>
    <p:cSldViewPr snapToGrid="0" showGuides="1">
      <p:cViewPr>
        <p:scale>
          <a:sx n="94" d="100"/>
          <a:sy n="94" d="100"/>
        </p:scale>
        <p:origin x="208" y="-5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slideLayout" Target="../slideLayouts/slideLayout1.xml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Изображение выглядит как растение, дерево, цветок, дом&#10;&#10;Автоматически созданное описание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99616" y="995656"/>
            <a:ext cx="7201851" cy="5269677"/>
          </a:xfrm>
          <a:prstGeom prst="roundRect">
            <a:avLst>
              <a:gd name="adj" fmla="val 11074"/>
            </a:avLst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9" name="Рисунок 28" descr="Изображение выглядит как графический дизайн, Графика, текст, графическая вставка&#10;&#10;Автоматически созданное описание"/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9740" y="48000"/>
            <a:ext cx="1032260" cy="95976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0764" y="309930"/>
            <a:ext cx="1757208" cy="1775705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3992" y="1274063"/>
            <a:ext cx="1188766" cy="1453654"/>
          </a:xfrm>
          <a:prstGeom prst="rect">
            <a:avLst/>
          </a:prstGeom>
        </p:spPr>
      </p:pic>
      <p:pic>
        <p:nvPicPr>
          <p:cNvPr id="45" name="Рисунок 44" descr="Изображение выглядит как фрукт, клубника, Натуральные продукты, Клубника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5347" y="4707299"/>
            <a:ext cx="1557688" cy="1538355"/>
          </a:xfrm>
          <a:prstGeom prst="rect">
            <a:avLst/>
          </a:prstGeom>
        </p:spPr>
      </p:pic>
      <p:pic>
        <p:nvPicPr>
          <p:cNvPr id="47" name="Рисунок 46" descr="Изображение выглядит как искусство, Красочность, красный, дизайн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2784" y="3018038"/>
            <a:ext cx="1602308" cy="1602308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пчела, беспозвоночный, насекомое, Мембранокрылое насекомое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85448" y="4562785"/>
            <a:ext cx="1835077" cy="1835077"/>
          </a:xfrm>
          <a:prstGeom prst="rect">
            <a:avLst/>
          </a:prstGeom>
        </p:spPr>
      </p:pic>
      <p:pic>
        <p:nvPicPr>
          <p:cNvPr id="3" name="Рисунок 2" descr="Изображение выглядит как одежда, рисунок, зарисовка, рукав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9113" y="1058226"/>
            <a:ext cx="1882952" cy="1882952"/>
          </a:xfrm>
          <a:prstGeom prst="rect">
            <a:avLst/>
          </a:prstGeom>
        </p:spPr>
      </p:pic>
      <p:pic>
        <p:nvPicPr>
          <p:cNvPr id="8" name="Рисунок 7" descr="Изображение выглядит как рождественская елка, зарисовка,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70249" y="3006304"/>
            <a:ext cx="1684867" cy="1684867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мультфильм, графическая вставка, Фигурка животног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5126" y="3051484"/>
            <a:ext cx="1589739" cy="15897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40904" y="1098970"/>
            <a:ext cx="1835077" cy="183507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04936" y="979339"/>
            <a:ext cx="1744399" cy="201276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36896" y="2862343"/>
            <a:ext cx="1925137" cy="198872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62755" y="4472725"/>
            <a:ext cx="1925137" cy="1925137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баклажан, фиолетовый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232996" y="4562785"/>
            <a:ext cx="1719264" cy="1756639"/>
          </a:xfrm>
          <a:prstGeom prst="rect">
            <a:avLst/>
          </a:prstGeom>
        </p:spPr>
      </p:pic>
      <p:pic>
        <p:nvPicPr>
          <p:cNvPr id="151" name="Picture 150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757795" y="2300605"/>
            <a:ext cx="2114550" cy="4229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Calibri</vt:lpstr>
      <vt:lpstr>Microsoft YaHei</vt:lpstr>
      <vt:lpstr>Arial Unicode MS</vt:lpstr>
      <vt:lpstr>Aptos Display</vt:lpstr>
      <vt:lpstr>Segoe Print</vt:lpstr>
      <vt:lpstr>Aptos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yanag</cp:lastModifiedBy>
  <cp:revision>12</cp:revision>
  <dcterms:created xsi:type="dcterms:W3CDTF">2024-04-10T06:39:00Z</dcterms:created>
  <dcterms:modified xsi:type="dcterms:W3CDTF">2024-07-03T22:29:17Z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E41F8FAB68A74F79896A59F97930AA6F_12</vt:lpwstr>
  </property>
  <property fmtid="{D5CDD505-2E9C-101B-9397-08002B2CF9AE}" pid="3" name="KSOProductBuildVer">
    <vt:lpwstr>1033-12.2.0.17119</vt:lpwstr>
  </property>
</Properties>
</file>