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52" d="100"/>
          <a:sy n="52" d="100"/>
        </p:scale>
        <p:origin x="730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0C95-9770-B512-E120-ACFD8167A4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889652" y="209525"/>
            <a:ext cx="4961586" cy="606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AB3DC-6276-2848-7A8A-59B530B80926}"/>
              </a:ext>
            </a:extLst>
          </p:cNvPr>
          <p:cNvSpPr txBox="1"/>
          <p:nvPr/>
        </p:nvSpPr>
        <p:spPr>
          <a:xfrm>
            <a:off x="978389" y="870506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Птицы на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7C6BA9F-1E51-31D0-C5F0-08198722F44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6" y="4346275"/>
            <a:ext cx="1854200" cy="18542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ука, палец, большой палец, Язык жестов&#10;&#10;Автоматически созданное описание">
            <a:extLst>
              <a:ext uri="{FF2B5EF4-FFF2-40B4-BE49-F238E27FC236}">
                <a16:creationId xmlns:a16="http://schemas.microsoft.com/office/drawing/2014/main" id="{1104A185-2963-EDA9-714D-EC3F5A14BEA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160405"/>
            <a:ext cx="2076826" cy="20768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63F06E-F1B2-ECFE-D3ED-B011C3E135F1}"/>
              </a:ext>
            </a:extLst>
          </p:cNvPr>
          <p:cNvSpPr txBox="1"/>
          <p:nvPr/>
        </p:nvSpPr>
        <p:spPr>
          <a:xfrm>
            <a:off x="1223347" y="2983210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Цепкие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07C810-5366-F928-8430-383B79837EDA}"/>
              </a:ext>
            </a:extLst>
          </p:cNvPr>
          <p:cNvSpPr txBox="1"/>
          <p:nvPr/>
        </p:nvSpPr>
        <p:spPr>
          <a:xfrm>
            <a:off x="978389" y="4894359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Огурцы и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0DB34-8A6C-2817-7A88-B05D50277B4B}"/>
              </a:ext>
            </a:extLst>
          </p:cNvPr>
          <p:cNvSpPr txBox="1"/>
          <p:nvPr/>
        </p:nvSpPr>
        <p:spPr>
          <a:xfrm>
            <a:off x="1190929" y="1228032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Цветут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E52AB9-B1CB-1723-0DE6-A60880B34B15}"/>
              </a:ext>
            </a:extLst>
          </p:cNvPr>
          <p:cNvSpPr txBox="1"/>
          <p:nvPr/>
        </p:nvSpPr>
        <p:spPr>
          <a:xfrm>
            <a:off x="1241337" y="2996883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Ценное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829AFC4-19C3-46DE-3230-8D02E43CBA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71" y="2550395"/>
            <a:ext cx="1359306" cy="13629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4F9B26-F421-35BB-806E-8B40B1336D52}"/>
              </a:ext>
            </a:extLst>
          </p:cNvPr>
          <p:cNvSpPr txBox="1"/>
          <p:nvPr/>
        </p:nvSpPr>
        <p:spPr>
          <a:xfrm>
            <a:off x="1359064" y="4898866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Конец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821BB8C-350C-4B16-0812-DDEC98B8EA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75" y="3993750"/>
            <a:ext cx="2336801" cy="233680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0275784-9077-7742-7888-C6B7FA3EF215}"/>
              </a:ext>
            </a:extLst>
          </p:cNvPr>
          <p:cNvGrpSpPr/>
          <p:nvPr/>
        </p:nvGrpSpPr>
        <p:grpSpPr>
          <a:xfrm>
            <a:off x="3232718" y="254527"/>
            <a:ext cx="2423008" cy="2016301"/>
            <a:chOff x="2971396" y="209525"/>
            <a:chExt cx="2423008" cy="2016301"/>
          </a:xfrm>
        </p:grpSpPr>
        <p:pic>
          <p:nvPicPr>
            <p:cNvPr id="20" name="Рисунок 19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9988D07-EE43-5DBB-EFB7-5E2F0C91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103" y="209525"/>
              <a:ext cx="2016301" cy="2016301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3BA5954-DC0D-5085-F4EE-7EA034C44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396" y="387086"/>
              <a:ext cx="931473" cy="93237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46E021A9-A636-238F-A218-F3EFE826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9663" y="455197"/>
              <a:ext cx="931473" cy="932373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E35F56AF-E645-052B-FF90-18FD0EEC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6163" y="480402"/>
              <a:ext cx="931473" cy="932373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лепесток,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D40A85C-A0EA-7D6C-66C2-C33447F9245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93" y="145140"/>
            <a:ext cx="2076826" cy="207682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F698D66-25A3-6DA2-1230-793BAB592353}"/>
              </a:ext>
            </a:extLst>
          </p:cNvPr>
          <p:cNvSpPr txBox="1"/>
          <p:nvPr/>
        </p:nvSpPr>
        <p:spPr>
          <a:xfrm>
            <a:off x="1477588" y="1949113"/>
            <a:ext cx="35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Разноцветные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Рисунок 30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C7D6FF-17BF-0256-0292-0EA9E686EC4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83" y="2663751"/>
            <a:ext cx="2801393" cy="280139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" y="720995"/>
            <a:ext cx="5342785" cy="5438192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46545" y="2833261"/>
            <a:ext cx="2362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8" grpId="0"/>
      <p:bldP spid="48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27</cp:revision>
  <dcterms:created xsi:type="dcterms:W3CDTF">2024-07-21T13:02:50Z</dcterms:created>
  <dcterms:modified xsi:type="dcterms:W3CDTF">2024-08-19T17:47:34Z</dcterms:modified>
</cp:coreProperties>
</file>