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445" y="260477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2024-04-20T20:41:00Z</dcterms:created>
  <dcterms:modified xsi:type="dcterms:W3CDTF">2024-07-09T21:10:54Z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