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microsoft.com/office/2007/relationships/hdphoto" Target="../media/hdphoto1.wdp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3"/>
          <a:stretch>
            <a:fillRect/>
          </a:stretch>
        </p:blipFill>
        <p:spPr>
          <a:xfrm>
            <a:off x="0" y="-85060"/>
            <a:ext cx="12192000" cy="6943059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23" y="1768216"/>
            <a:ext cx="1269767" cy="1006638"/>
          </a:xfrm>
          <a:prstGeom prst="rect">
            <a:avLst/>
          </a:prstGeom>
          <a:noFill/>
          <a:effectLst>
            <a:reflection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3" t="54986" r="52385" b="34301"/>
          <a:stretch>
            <a:fillRect/>
          </a:stretch>
        </p:blipFill>
        <p:spPr>
          <a:xfrm>
            <a:off x="4301200" y="1447293"/>
            <a:ext cx="1432707" cy="1243662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064449" y="5890018"/>
            <a:ext cx="8753856" cy="77381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2844">
            <a:off x="5838757" y="3928562"/>
            <a:ext cx="596045" cy="67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74" y="5872165"/>
            <a:ext cx="716238" cy="8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5714">
            <a:off x="2853952" y="3312073"/>
            <a:ext cx="876832" cy="7516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52177">
            <a:off x="3129116" y="5768939"/>
            <a:ext cx="930565" cy="930565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66" y="5799229"/>
            <a:ext cx="1191879" cy="9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53314">
            <a:off x="3594907" y="4711069"/>
            <a:ext cx="636488" cy="4919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94479">
            <a:off x="5500723" y="5936380"/>
            <a:ext cx="790475" cy="610978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1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20">
            <a:off x="9447983" y="2549248"/>
            <a:ext cx="808037" cy="75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57" y="5998379"/>
            <a:ext cx="713626" cy="6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8756" y="5918173"/>
            <a:ext cx="961659" cy="839415"/>
          </a:xfrm>
          <a:prstGeom prst="rect">
            <a:avLst/>
          </a:prstGeom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472" y="3607879"/>
            <a:ext cx="836731" cy="87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058" y="5868197"/>
            <a:ext cx="812421" cy="84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6" cstate="print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717">
            <a:off x="7081123" y="1362305"/>
            <a:ext cx="475265" cy="81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3329">
            <a:off x="9313247" y="5741027"/>
            <a:ext cx="586415" cy="10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8808" b="77523" l="25244" r="46023">
                        <a14:backgroundMark x1="31125" y1="63813" x2="35938" y2="66813"/>
                        <a14:backgroundMark x1="40938" y1="73188" x2="33313" y2="77063"/>
                        <a14:backgroundMark x1="25688" y1="69688" x2="27063" y2="74250"/>
                        <a14:backgroundMark x1="27063" y1="74250" x2="27625" y2="74688"/>
                        <a14:backgroundMark x1="28313" y1="75250" x2="34438" y2="77750"/>
                        <a14:backgroundMark x1="32188" y1="76063" x2="33750" y2="76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5" t="66358" r="62590" b="23218"/>
          <a:stretch>
            <a:fillRect/>
          </a:stretch>
        </p:blipFill>
        <p:spPr>
          <a:xfrm>
            <a:off x="3226978" y="2748618"/>
            <a:ext cx="1350818" cy="14215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2" t="80692" r="61153" b="16350"/>
          <a:stretch>
            <a:fillRect/>
          </a:stretch>
        </p:blipFill>
        <p:spPr>
          <a:xfrm>
            <a:off x="3084499" y="4544231"/>
            <a:ext cx="1692863" cy="3661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1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29590">
            <a:off x="714676" y="825438"/>
            <a:ext cx="605212" cy="5282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863" y="1220332"/>
            <a:ext cx="2244110" cy="2302599"/>
          </a:xfrm>
          <a:prstGeom prst="rect">
            <a:avLst/>
          </a:prstGeom>
          <a:effectLst>
            <a:glow rad="457200">
              <a:schemeClr val="bg1">
                <a:alpha val="40000"/>
              </a:schemeClr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93" y="5445052"/>
            <a:ext cx="1554392" cy="1430891"/>
          </a:xfrm>
          <a:prstGeom prst="rect">
            <a:avLst/>
          </a:prstGeom>
        </p:spPr>
      </p:pic>
      <p:pic>
        <p:nvPicPr>
          <p:cNvPr id="6155" name="Picture 61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8286" y="615741"/>
            <a:ext cx="2066924" cy="2762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7B4EA-09AD-4E92-AB9B-949AF2A6BCFF}"/>
</file>

<file path=customXml/itemProps2.xml><?xml version="1.0" encoding="utf-8"?>
<ds:datastoreItem xmlns:ds="http://schemas.openxmlformats.org/officeDocument/2006/customXml" ds:itemID="{CFFCF86C-2269-444D-92D3-F890461D291E}"/>
</file>

<file path=customXml/itemProps3.xml><?xml version="1.0" encoding="utf-8"?>
<ds:datastoreItem xmlns:ds="http://schemas.openxmlformats.org/officeDocument/2006/customXml" ds:itemID="{1BC8BB71-A0BE-44BC-AE8C-78B17AF712E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40</cp:revision>
  <dcterms:created xsi:type="dcterms:W3CDTF">2024-02-24T21:38:00Z</dcterms:created>
  <dcterms:modified xsi:type="dcterms:W3CDTF">2024-11-01T08:58:10Z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04FDD4AA5F1A4DE089573BB9B288F927_12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