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3314700" cy="3286125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25908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