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17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566" autoAdjust="0"/>
  </p:normalViewPr>
  <p:slideViewPr>
    <p:cSldViewPr snapToGrid="0" showGuides="1">
      <p:cViewPr varScale="1">
        <p:scale>
          <a:sx n="79" d="100"/>
          <a:sy n="79" d="100"/>
        </p:scale>
        <p:origin x="850" y="67"/>
      </p:cViewPr>
      <p:guideLst>
        <p:guide pos="3817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DD0CD-8AB8-48FD-A2E7-68EB77AD896F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83117-6B42-4D93-A3B9-7C242E25C90C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1220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83117-6B42-4D93-A3B9-7C242E25C90C}" type="slidenum">
              <a:rPr lang="ru-UA" smtClean="0"/>
              <a:t>1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57295029"/>
      </p:ext>
    </p:extLst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55771" y="184327"/>
            <a:ext cx="9762599" cy="6592805"/>
          </a:xfrm>
          <a:prstGeom prst="roundRect">
            <a:avLst>
              <a:gd name="adj" fmla="val 15335"/>
            </a:avLst>
          </a:prstGeom>
          <a:solidFill>
            <a:schemeClr val="l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Coiny 2.0" panose="020B0604020202020204" charset="0"/>
            </a:endParaRPr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59EA33F-5979-C674-1CFA-778DCEECFBF6}"/>
              </a:ext>
            </a:extLst>
          </p:cNvPr>
          <p:cNvSpPr/>
          <p:nvPr/>
        </p:nvSpPr>
        <p:spPr>
          <a:xfrm>
            <a:off x="4270684" y="4199537"/>
            <a:ext cx="90922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РА</a:t>
            </a:r>
            <a:endParaRPr lang="ru-RU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DCCDDB8C-1DD9-2006-13E6-729F66DEA43E}"/>
              </a:ext>
            </a:extLst>
          </p:cNvPr>
          <p:cNvSpPr/>
          <p:nvPr/>
        </p:nvSpPr>
        <p:spPr>
          <a:xfrm>
            <a:off x="2543324" y="441746"/>
            <a:ext cx="1065760" cy="106576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7D521771-1CF4-9626-88FA-B9E2DF05BF49}"/>
              </a:ext>
            </a:extLst>
          </p:cNvPr>
          <p:cNvSpPr/>
          <p:nvPr/>
        </p:nvSpPr>
        <p:spPr>
          <a:xfrm>
            <a:off x="4729359" y="604536"/>
            <a:ext cx="1317507" cy="131750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D6D39C4B-0CDD-C0D4-BE85-659E8C05FBA0}"/>
              </a:ext>
            </a:extLst>
          </p:cNvPr>
          <p:cNvSpPr/>
          <p:nvPr/>
        </p:nvSpPr>
        <p:spPr>
          <a:xfrm>
            <a:off x="2659156" y="1938257"/>
            <a:ext cx="2016707" cy="201670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Взрыв: 8 точек 13">
            <a:extLst>
              <a:ext uri="{FF2B5EF4-FFF2-40B4-BE49-F238E27FC236}">
                <a16:creationId xmlns:a16="http://schemas.microsoft.com/office/drawing/2014/main" id="{E11F6A90-2A7E-CEDB-EBF3-30155CED9FA9}"/>
              </a:ext>
            </a:extLst>
          </p:cNvPr>
          <p:cNvSpPr/>
          <p:nvPr/>
        </p:nvSpPr>
        <p:spPr>
          <a:xfrm>
            <a:off x="5614162" y="4500642"/>
            <a:ext cx="2016707" cy="2016707"/>
          </a:xfrm>
          <a:prstGeom prst="irregularSeal1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Взрыв: 8 точек 14">
            <a:extLst>
              <a:ext uri="{FF2B5EF4-FFF2-40B4-BE49-F238E27FC236}">
                <a16:creationId xmlns:a16="http://schemas.microsoft.com/office/drawing/2014/main" id="{19A2A30D-044A-E703-E04C-983F858F506D}"/>
              </a:ext>
            </a:extLst>
          </p:cNvPr>
          <p:cNvSpPr/>
          <p:nvPr/>
        </p:nvSpPr>
        <p:spPr>
          <a:xfrm>
            <a:off x="3843054" y="5481849"/>
            <a:ext cx="993203" cy="1036035"/>
          </a:xfrm>
          <a:prstGeom prst="irregularSeal1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Взрыв: 8 точек 15">
            <a:extLst>
              <a:ext uri="{FF2B5EF4-FFF2-40B4-BE49-F238E27FC236}">
                <a16:creationId xmlns:a16="http://schemas.microsoft.com/office/drawing/2014/main" id="{90A0BCC9-E9BB-BE09-5262-F075A2D522C4}"/>
              </a:ext>
            </a:extLst>
          </p:cNvPr>
          <p:cNvSpPr/>
          <p:nvPr/>
        </p:nvSpPr>
        <p:spPr>
          <a:xfrm>
            <a:off x="5131348" y="2737740"/>
            <a:ext cx="1649315" cy="1517843"/>
          </a:xfrm>
          <a:prstGeom prst="irregularSeal1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Взрыв: 8 точек 16">
            <a:extLst>
              <a:ext uri="{FF2B5EF4-FFF2-40B4-BE49-F238E27FC236}">
                <a16:creationId xmlns:a16="http://schemas.microsoft.com/office/drawing/2014/main" id="{5553FAB8-FA3B-507A-3B07-60B5043B56F1}"/>
              </a:ext>
            </a:extLst>
          </p:cNvPr>
          <p:cNvSpPr/>
          <p:nvPr/>
        </p:nvSpPr>
        <p:spPr>
          <a:xfrm>
            <a:off x="9410130" y="507372"/>
            <a:ext cx="1340488" cy="1393485"/>
          </a:xfrm>
          <a:prstGeom prst="irregularSeal1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B05A8A7-628A-9CC2-6ED8-769AE5F54BA5}"/>
              </a:ext>
            </a:extLst>
          </p:cNvPr>
          <p:cNvSpPr/>
          <p:nvPr/>
        </p:nvSpPr>
        <p:spPr>
          <a:xfrm rot="19660207">
            <a:off x="7910939" y="1815966"/>
            <a:ext cx="1660551" cy="347312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ый треугольник 18">
            <a:extLst>
              <a:ext uri="{FF2B5EF4-FFF2-40B4-BE49-F238E27FC236}">
                <a16:creationId xmlns:a16="http://schemas.microsoft.com/office/drawing/2014/main" id="{AA090BE9-BF68-DD50-48C1-D74397C3D4E4}"/>
              </a:ext>
            </a:extLst>
          </p:cNvPr>
          <p:cNvSpPr/>
          <p:nvPr/>
        </p:nvSpPr>
        <p:spPr>
          <a:xfrm rot="19652358">
            <a:off x="9991460" y="3257270"/>
            <a:ext cx="816470" cy="1214006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ый треугольник 19">
            <a:extLst>
              <a:ext uri="{FF2B5EF4-FFF2-40B4-BE49-F238E27FC236}">
                <a16:creationId xmlns:a16="http://schemas.microsoft.com/office/drawing/2014/main" id="{DDBD6161-AC8A-DA1A-6485-EC159FBB3A5A}"/>
              </a:ext>
            </a:extLst>
          </p:cNvPr>
          <p:cNvSpPr/>
          <p:nvPr/>
        </p:nvSpPr>
        <p:spPr>
          <a:xfrm rot="19644704" flipH="1">
            <a:off x="7918772" y="4575597"/>
            <a:ext cx="816470" cy="1214006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>
            <a:extLst>
              <a:ext uri="{FF2B5EF4-FFF2-40B4-BE49-F238E27FC236}">
                <a16:creationId xmlns:a16="http://schemas.microsoft.com/office/drawing/2014/main" id="{BC0DF948-A6D6-325A-81FF-F8A501B3042E}"/>
              </a:ext>
            </a:extLst>
          </p:cNvPr>
          <p:cNvSpPr/>
          <p:nvPr/>
        </p:nvSpPr>
        <p:spPr>
          <a:xfrm rot="19626580">
            <a:off x="6550262" y="683270"/>
            <a:ext cx="1672621" cy="1527003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Взрыв: 8 точек 21">
            <a:extLst>
              <a:ext uri="{FF2B5EF4-FFF2-40B4-BE49-F238E27FC236}">
                <a16:creationId xmlns:a16="http://schemas.microsoft.com/office/drawing/2014/main" id="{6BF18E11-790F-465D-C5AC-07374DFE119A}"/>
              </a:ext>
            </a:extLst>
          </p:cNvPr>
          <p:cNvSpPr/>
          <p:nvPr/>
        </p:nvSpPr>
        <p:spPr>
          <a:xfrm>
            <a:off x="2535432" y="4184255"/>
            <a:ext cx="1296883" cy="1279662"/>
          </a:xfrm>
          <a:prstGeom prst="irregularSeal1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id="{A4B0DCE7-3FC8-03EF-6B51-391717B3F6F7}"/>
              </a:ext>
            </a:extLst>
          </p:cNvPr>
          <p:cNvSpPr/>
          <p:nvPr/>
        </p:nvSpPr>
        <p:spPr>
          <a:xfrm>
            <a:off x="7738209" y="2352445"/>
            <a:ext cx="948071" cy="94807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5ACC38E4-716B-F546-F380-3C087030861B}"/>
              </a:ext>
            </a:extLst>
          </p:cNvPr>
          <p:cNvSpPr/>
          <p:nvPr/>
        </p:nvSpPr>
        <p:spPr>
          <a:xfrm>
            <a:off x="8439958" y="3390237"/>
            <a:ext cx="948071" cy="94807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омб 24">
            <a:extLst>
              <a:ext uri="{FF2B5EF4-FFF2-40B4-BE49-F238E27FC236}">
                <a16:creationId xmlns:a16="http://schemas.microsoft.com/office/drawing/2014/main" id="{81170FDA-4D69-9DC8-1DC7-90516E9AD792}"/>
              </a:ext>
            </a:extLst>
          </p:cNvPr>
          <p:cNvSpPr/>
          <p:nvPr/>
        </p:nvSpPr>
        <p:spPr>
          <a:xfrm rot="19387611">
            <a:off x="9678973" y="5032331"/>
            <a:ext cx="948071" cy="1523794"/>
          </a:xfrm>
          <a:prstGeom prst="diamon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омб 25">
            <a:extLst>
              <a:ext uri="{FF2B5EF4-FFF2-40B4-BE49-F238E27FC236}">
                <a16:creationId xmlns:a16="http://schemas.microsoft.com/office/drawing/2014/main" id="{70365956-DB62-C5DE-7541-A044D7EFFB62}"/>
              </a:ext>
            </a:extLst>
          </p:cNvPr>
          <p:cNvSpPr/>
          <p:nvPr/>
        </p:nvSpPr>
        <p:spPr>
          <a:xfrm rot="19387611">
            <a:off x="8835429" y="5574078"/>
            <a:ext cx="643669" cy="1065123"/>
          </a:xfrm>
          <a:prstGeom prst="diamon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омб 26">
            <a:extLst>
              <a:ext uri="{FF2B5EF4-FFF2-40B4-BE49-F238E27FC236}">
                <a16:creationId xmlns:a16="http://schemas.microsoft.com/office/drawing/2014/main" id="{78B02734-3F1E-AA10-CD2A-FC7397C2CCCC}"/>
              </a:ext>
            </a:extLst>
          </p:cNvPr>
          <p:cNvSpPr/>
          <p:nvPr/>
        </p:nvSpPr>
        <p:spPr>
          <a:xfrm rot="19387611">
            <a:off x="10648437" y="4424894"/>
            <a:ext cx="643669" cy="1065123"/>
          </a:xfrm>
          <a:prstGeom prst="diamon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8B161288-1108-AD76-B6B9-CBE4E9CDA6F5}"/>
              </a:ext>
            </a:extLst>
          </p:cNvPr>
          <p:cNvSpPr/>
          <p:nvPr/>
        </p:nvSpPr>
        <p:spPr>
          <a:xfrm>
            <a:off x="3204595" y="2633348"/>
            <a:ext cx="9573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РО</a:t>
            </a:r>
            <a:endParaRPr lang="ru-RU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9A7783D2-88D1-EEBD-D330-8BE21BA9A855}"/>
              </a:ext>
            </a:extLst>
          </p:cNvPr>
          <p:cNvSpPr/>
          <p:nvPr/>
        </p:nvSpPr>
        <p:spPr>
          <a:xfrm>
            <a:off x="2647266" y="650011"/>
            <a:ext cx="92044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Р</a:t>
            </a:r>
            <a:r>
              <a:rPr lang="ru-RU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У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08FDD8E4-780A-016B-CA21-1DA80766AB56}"/>
              </a:ext>
            </a:extLst>
          </p:cNvPr>
          <p:cNvSpPr/>
          <p:nvPr/>
        </p:nvSpPr>
        <p:spPr>
          <a:xfrm>
            <a:off x="4999223" y="938238"/>
            <a:ext cx="77777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РИ</a:t>
            </a:r>
            <a:endParaRPr lang="ru-RU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1F02F5B1-18E2-FC39-3479-6405408A48A4}"/>
              </a:ext>
            </a:extLst>
          </p:cNvPr>
          <p:cNvSpPr/>
          <p:nvPr/>
        </p:nvSpPr>
        <p:spPr>
          <a:xfrm>
            <a:off x="2749668" y="4451259"/>
            <a:ext cx="92044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УР</a:t>
            </a:r>
            <a:endParaRPr lang="ru-RU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9E91ADE2-ABD4-351A-AEE5-6F29C93E7205}"/>
              </a:ext>
            </a:extLst>
          </p:cNvPr>
          <p:cNvSpPr/>
          <p:nvPr/>
        </p:nvSpPr>
        <p:spPr>
          <a:xfrm>
            <a:off x="5517102" y="3116107"/>
            <a:ext cx="90922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АР</a:t>
            </a:r>
            <a:endParaRPr lang="ru-RU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1BCE750A-8E58-391E-CBA8-68CD68547EBE}"/>
              </a:ext>
            </a:extLst>
          </p:cNvPr>
          <p:cNvSpPr/>
          <p:nvPr/>
        </p:nvSpPr>
        <p:spPr>
          <a:xfrm>
            <a:off x="6249772" y="5146054"/>
            <a:ext cx="69923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РЕ</a:t>
            </a:r>
            <a:endParaRPr lang="ru-RU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81183B4F-10DF-A435-EE60-12ED3262B0F0}"/>
              </a:ext>
            </a:extLst>
          </p:cNvPr>
          <p:cNvSpPr/>
          <p:nvPr/>
        </p:nvSpPr>
        <p:spPr>
          <a:xfrm>
            <a:off x="4103534" y="5648962"/>
            <a:ext cx="54373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Р</a:t>
            </a:r>
            <a:endParaRPr lang="ru-RU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13B5DAC7-B69D-40BD-159A-521697DE5D38}"/>
              </a:ext>
            </a:extLst>
          </p:cNvPr>
          <p:cNvSpPr/>
          <p:nvPr/>
        </p:nvSpPr>
        <p:spPr>
          <a:xfrm>
            <a:off x="9825089" y="850723"/>
            <a:ext cx="5790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ІР</a:t>
            </a:r>
            <a:endParaRPr lang="ru-RU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C10D3983-C8AF-E21A-A7E9-33D6309F821B}"/>
              </a:ext>
            </a:extLst>
          </p:cNvPr>
          <p:cNvSpPr/>
          <p:nvPr/>
        </p:nvSpPr>
        <p:spPr>
          <a:xfrm>
            <a:off x="9006679" y="4276285"/>
            <a:ext cx="90922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РА</a:t>
            </a:r>
            <a:endParaRPr lang="ru-RU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E85503A0-7B57-5CE1-FD5F-AFD5115875DF}"/>
              </a:ext>
            </a:extLst>
          </p:cNvPr>
          <p:cNvSpPr/>
          <p:nvPr/>
        </p:nvSpPr>
        <p:spPr>
          <a:xfrm>
            <a:off x="8428492" y="3530827"/>
            <a:ext cx="9573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РО</a:t>
            </a:r>
            <a:endParaRPr lang="ru-RU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9DD66C66-0842-9296-1536-3306D3188F26}"/>
              </a:ext>
            </a:extLst>
          </p:cNvPr>
          <p:cNvSpPr/>
          <p:nvPr/>
        </p:nvSpPr>
        <p:spPr>
          <a:xfrm>
            <a:off x="7752021" y="2508685"/>
            <a:ext cx="92044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Р</a:t>
            </a:r>
            <a:r>
              <a:rPr lang="ru-RU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У</a:t>
            </a:r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69FE93E4-50D8-03D3-834E-2EBE4F8727FA}"/>
              </a:ext>
            </a:extLst>
          </p:cNvPr>
          <p:cNvSpPr/>
          <p:nvPr/>
        </p:nvSpPr>
        <p:spPr>
          <a:xfrm>
            <a:off x="7205393" y="1329832"/>
            <a:ext cx="7777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РИ</a:t>
            </a:r>
            <a:endParaRPr lang="ru-RU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233C99F4-C32F-7B9D-ABC8-096C93CAF7A9}"/>
              </a:ext>
            </a:extLst>
          </p:cNvPr>
          <p:cNvSpPr/>
          <p:nvPr/>
        </p:nvSpPr>
        <p:spPr>
          <a:xfrm>
            <a:off x="8327007" y="5030073"/>
            <a:ext cx="54373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Р</a:t>
            </a:r>
            <a:endParaRPr lang="ru-RU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F86A7661-AB8D-1903-0822-48260BD2037A}"/>
              </a:ext>
            </a:extLst>
          </p:cNvPr>
          <p:cNvSpPr/>
          <p:nvPr/>
        </p:nvSpPr>
        <p:spPr>
          <a:xfrm>
            <a:off x="10210753" y="3864272"/>
            <a:ext cx="54373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Р</a:t>
            </a:r>
            <a:endParaRPr lang="ru-RU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BAFF7CE2-B04A-D81A-7EF3-796BF4BC8B29}"/>
              </a:ext>
            </a:extLst>
          </p:cNvPr>
          <p:cNvSpPr/>
          <p:nvPr/>
        </p:nvSpPr>
        <p:spPr>
          <a:xfrm>
            <a:off x="9668797" y="5446914"/>
            <a:ext cx="92044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УР</a:t>
            </a:r>
            <a:endParaRPr lang="ru-RU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1122AB7B-D838-D6B6-1F03-A2D09DF9CF63}"/>
              </a:ext>
            </a:extLst>
          </p:cNvPr>
          <p:cNvSpPr/>
          <p:nvPr/>
        </p:nvSpPr>
        <p:spPr>
          <a:xfrm>
            <a:off x="8885393" y="5758487"/>
            <a:ext cx="54373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Р</a:t>
            </a:r>
            <a:endParaRPr lang="ru-RU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D4D1701D-65BD-8394-99DF-DBB735D170D6}"/>
              </a:ext>
            </a:extLst>
          </p:cNvPr>
          <p:cNvSpPr/>
          <p:nvPr/>
        </p:nvSpPr>
        <p:spPr>
          <a:xfrm>
            <a:off x="10717524" y="4601653"/>
            <a:ext cx="54373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Р</a:t>
            </a:r>
            <a:endParaRPr lang="ru-RU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sp>
        <p:nvSpPr>
          <p:cNvPr id="62" name="Взрыв: 8 точек 61">
            <a:extLst>
              <a:ext uri="{FF2B5EF4-FFF2-40B4-BE49-F238E27FC236}">
                <a16:creationId xmlns:a16="http://schemas.microsoft.com/office/drawing/2014/main" id="{30AF9FFE-B69B-30B8-4437-B5B704820463}"/>
              </a:ext>
            </a:extLst>
          </p:cNvPr>
          <p:cNvSpPr/>
          <p:nvPr/>
        </p:nvSpPr>
        <p:spPr>
          <a:xfrm>
            <a:off x="10777536" y="2420039"/>
            <a:ext cx="993203" cy="1036035"/>
          </a:xfrm>
          <a:prstGeom prst="irregularSeal1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B6FF1C3C-F8D1-FDE4-ABA3-28A2CAC9D066}"/>
              </a:ext>
            </a:extLst>
          </p:cNvPr>
          <p:cNvSpPr/>
          <p:nvPr/>
        </p:nvSpPr>
        <p:spPr>
          <a:xfrm>
            <a:off x="11038016" y="2577627"/>
            <a:ext cx="54373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00903060500060000" pitchFamily="2" charset="0"/>
              </a:rPr>
              <a:t>Р</a:t>
            </a:r>
            <a:endParaRPr lang="ru-RU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00903060500060000" pitchFamily="2" charset="0"/>
            </a:endParaRPr>
          </a:p>
        </p:txBody>
      </p:sp>
      <p:pic>
        <p:nvPicPr>
          <p:cNvPr id="1060" name="Рисунок 1059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849D8DD0-9E20-0D9C-B310-76A366DA2E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438" y="609193"/>
            <a:ext cx="5342785" cy="5438192"/>
          </a:xfrm>
          <a:prstGeom prst="rect">
            <a:avLst/>
          </a:prstGeom>
        </p:spPr>
      </p:pic>
      <p:pic>
        <p:nvPicPr>
          <p:cNvPr id="1061" name="Picture 1060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272" y="4563906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582EE"/>
                                      </p:to>
                                    </p:animClr>
                                    <p:animClr clrSpc="rgb" dir="cw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582EE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CC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CECEC"/>
                                      </p:to>
                                    </p:animClr>
                                    <p:set>
                                      <p:cBhvr>
                                        <p:cTn id="1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8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9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5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6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28" grpId="0"/>
      <p:bldP spid="29" grpId="0"/>
      <p:bldP spid="33" grpId="0"/>
      <p:bldP spid="34" grpId="0"/>
      <p:bldP spid="35" grpId="0"/>
      <p:bldP spid="36" grpId="0"/>
      <p:bldP spid="37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F943B12-60D9-4FFC-B200-2FE11922E928}"/>
</file>

<file path=customXml/itemProps2.xml><?xml version="1.0" encoding="utf-8"?>
<ds:datastoreItem xmlns:ds="http://schemas.openxmlformats.org/officeDocument/2006/customXml" ds:itemID="{2A9EC73D-414C-4423-9D18-2A7DD37F2364}"/>
</file>

<file path=customXml/itemProps3.xml><?xml version="1.0" encoding="utf-8"?>
<ds:datastoreItem xmlns:ds="http://schemas.openxmlformats.org/officeDocument/2006/customXml" ds:itemID="{F0954E0D-CCA0-445F-94E1-4A6DB49E2210}"/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20</Words>
  <Application>Microsoft Office PowerPoint</Application>
  <PresentationFormat>Широкий екран</PresentationFormat>
  <Paragraphs>20</Paragraphs>
  <Slides>1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Coiny 2.0</vt:lpstr>
      <vt:lpstr>Тема Office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Администратор</dc:creator>
  <cp:lastModifiedBy>Nattaly.kostyuk84@gmail.com</cp:lastModifiedBy>
  <cp:revision>12</cp:revision>
  <dcterms:created xsi:type="dcterms:W3CDTF">2025-01-24T21:31:48Z</dcterms:created>
  <dcterms:modified xsi:type="dcterms:W3CDTF">2025-02-01T22:27:40Z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