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288688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/>
        </p:blipFill>
        <p:spPr bwMode="auto">
          <a:xfrm>
            <a:off x="1882088" y="1110884"/>
            <a:ext cx="1933346" cy="15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319309" y="4463521"/>
            <a:ext cx="3324614" cy="1659664"/>
            <a:chOff x="9449303" y="-167917"/>
            <a:chExt cx="3043298" cy="1422067"/>
          </a:xfrm>
        </p:grpSpPr>
        <p:pic>
          <p:nvPicPr>
            <p:cNvPr id="10" name="Рисунок 9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9449303" y="-76751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/>
          </p:blipFill>
          <p:spPr bwMode="auto">
            <a:xfrm>
              <a:off x="10917535" y="-167917"/>
              <a:ext cx="1575066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187628" y="4361712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703625" y="864373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567705" y="2309206"/>
            <a:ext cx="2304256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067290" y="4467907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38" y="890970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114603" y="4473494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5" y="1051720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210495" y="4343225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91" y="767368"/>
            <a:ext cx="2266347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210495" y="4055360"/>
            <a:ext cx="3980814" cy="2277831"/>
            <a:chOff x="930741" y="4016900"/>
            <a:chExt cx="3980814" cy="2277831"/>
          </a:xfrm>
        </p:grpSpPr>
        <p:pic>
          <p:nvPicPr>
            <p:cNvPr id="15" name="Рисунок 14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1" y="4016900"/>
              <a:ext cx="2266347" cy="226634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208" y="4028384"/>
              <a:ext cx="2266347" cy="2266347"/>
            </a:xfrm>
            <a:prstGeom prst="rect">
              <a:avLst/>
            </a:prstGeom>
          </p:spPr>
        </p:pic>
      </p:grpSp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3595" y="2201812"/>
            <a:ext cx="24098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2022-04-03T11:29:35Z</dcterms:created>
  <dcterms:modified xsi:type="dcterms:W3CDTF">2024-11-22T10:26:37Z</dcterms:modified>
</cp:coreProperties>
</file>