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1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slideLayout" Target="../slideLayouts/slideLayout7.xml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уна, строительство, небоскреб, Астрономический объект&#10;&#10;Автоматически созданное описание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1" name="Прямоугольник: скругленные углы 70"/>
          <p:cNvSpPr/>
          <p:nvPr/>
        </p:nvSpPr>
        <p:spPr>
          <a:xfrm>
            <a:off x="97121" y="1214339"/>
            <a:ext cx="4638675" cy="4638675"/>
          </a:xfrm>
          <a:prstGeom prst="roundRect">
            <a:avLst/>
          </a:prstGeom>
          <a:solidFill>
            <a:schemeClr val="lt2">
              <a:tint val="95000"/>
              <a:satMod val="17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: скругленные углы 10"/>
          <p:cNvSpPr/>
          <p:nvPr/>
        </p:nvSpPr>
        <p:spPr>
          <a:xfrm>
            <a:off x="3525928" y="88585"/>
            <a:ext cx="5054669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26" y="71416"/>
            <a:ext cx="885825" cy="902721"/>
          </a:xfrm>
          <a:prstGeom prst="rect">
            <a:avLst/>
          </a:prstGeom>
          <a:effectLst/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579" y="76271"/>
            <a:ext cx="885825" cy="902721"/>
          </a:xfrm>
          <a:prstGeom prst="rect">
            <a:avLst/>
          </a:prstGeom>
          <a:effectLst/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732" y="78745"/>
            <a:ext cx="885825" cy="902721"/>
          </a:xfrm>
          <a:prstGeom prst="rect">
            <a:avLst/>
          </a:prstGeom>
          <a:effectLst/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885" y="81219"/>
            <a:ext cx="885825" cy="902721"/>
          </a:xfrm>
          <a:prstGeom prst="rect">
            <a:avLst/>
          </a:prstGeom>
          <a:effectLst/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085" y="76550"/>
            <a:ext cx="885825" cy="902721"/>
          </a:xfrm>
          <a:prstGeom prst="rect">
            <a:avLst/>
          </a:prstGeom>
          <a:effectLst/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476" y="71881"/>
            <a:ext cx="885825" cy="902721"/>
          </a:xfrm>
          <a:prstGeom prst="rect">
            <a:avLst/>
          </a:prstGeom>
          <a:effectLst/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26" y="7550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579" y="8036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732" y="8283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885" y="8531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085" y="8064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476" y="7597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9" name="Овал 48"/>
          <p:cNvSpPr/>
          <p:nvPr/>
        </p:nvSpPr>
        <p:spPr>
          <a:xfrm>
            <a:off x="434382" y="4562570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1441149" y="4562570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2440222" y="4552918"/>
            <a:ext cx="914219" cy="9142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1390481" y="1495196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1422533" y="3535985"/>
            <a:ext cx="914219" cy="9142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2421607" y="3526334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415766" y="2499749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1422533" y="2499749"/>
            <a:ext cx="914219" cy="9142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2421607" y="2490098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412293" y="1470856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433266" y="3533677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2416459" y="1470856"/>
            <a:ext cx="914219" cy="9142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3455733" y="4562570"/>
            <a:ext cx="914219" cy="9142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3437118" y="3535986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3437118" y="2499750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3433027" y="1493011"/>
            <a:ext cx="914219" cy="9142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6226">
            <a:off x="3594182" y="1544889"/>
            <a:ext cx="587886" cy="785457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083" y="1595532"/>
            <a:ext cx="674908" cy="634413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87119">
            <a:off x="1528846" y="2634947"/>
            <a:ext cx="820941" cy="651192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9478">
            <a:off x="1576868" y="3568808"/>
            <a:ext cx="622693" cy="816720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351" y="4659311"/>
            <a:ext cx="436191" cy="741764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752" y="4659311"/>
            <a:ext cx="693618" cy="638350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sp>
        <p:nvSpPr>
          <p:cNvPr id="72" name="Прямоугольник: скругленные углы 71"/>
          <p:cNvSpPr/>
          <p:nvPr/>
        </p:nvSpPr>
        <p:spPr>
          <a:xfrm>
            <a:off x="7225997" y="1209407"/>
            <a:ext cx="4638675" cy="4638675"/>
          </a:xfrm>
          <a:prstGeom prst="roundRect">
            <a:avLst/>
          </a:prstGeom>
          <a:solidFill>
            <a:schemeClr val="lt2">
              <a:tint val="95000"/>
              <a:satMod val="17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Овал 72"/>
          <p:cNvSpPr/>
          <p:nvPr/>
        </p:nvSpPr>
        <p:spPr>
          <a:xfrm>
            <a:off x="9604178" y="3522064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7531300" y="1459243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7657774" y="1571818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pic>
        <p:nvPicPr>
          <p:cNvPr id="76" name="Рисунок 7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9694269" y="3630634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77" name="Овал 76"/>
          <p:cNvSpPr/>
          <p:nvPr/>
        </p:nvSpPr>
        <p:spPr>
          <a:xfrm>
            <a:off x="9602101" y="4550957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7537168" y="4539120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7647082" y="4649790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81" name="Овал 80"/>
          <p:cNvSpPr/>
          <p:nvPr/>
        </p:nvSpPr>
        <p:spPr>
          <a:xfrm>
            <a:off x="8562249" y="4541305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8667605" y="4666336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83" name="Овал 82"/>
          <p:cNvSpPr/>
          <p:nvPr/>
        </p:nvSpPr>
        <p:spPr>
          <a:xfrm>
            <a:off x="8563072" y="2490470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7537169" y="3518060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6" name="Рисунок 8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7644938" y="3630634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87" name="Овал 86"/>
          <p:cNvSpPr/>
          <p:nvPr/>
        </p:nvSpPr>
        <p:spPr>
          <a:xfrm>
            <a:off x="10636097" y="4563459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9583431" y="1466711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Овал 90"/>
          <p:cNvSpPr/>
          <p:nvPr/>
        </p:nvSpPr>
        <p:spPr>
          <a:xfrm>
            <a:off x="10617427" y="1479213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Овал 92"/>
          <p:cNvSpPr/>
          <p:nvPr/>
        </p:nvSpPr>
        <p:spPr>
          <a:xfrm>
            <a:off x="8551021" y="3517694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Овал 94"/>
          <p:cNvSpPr/>
          <p:nvPr/>
        </p:nvSpPr>
        <p:spPr>
          <a:xfrm>
            <a:off x="7531300" y="2490470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6" name="Рисунок 9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7657774" y="2603045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sp>
        <p:nvSpPr>
          <p:cNvPr id="97" name="Овал 96"/>
          <p:cNvSpPr/>
          <p:nvPr/>
        </p:nvSpPr>
        <p:spPr>
          <a:xfrm>
            <a:off x="8556324" y="1471344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8" name="Рисунок 9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8682798" y="1583919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sp>
        <p:nvSpPr>
          <p:cNvPr id="99" name="Овал 98"/>
          <p:cNvSpPr/>
          <p:nvPr/>
        </p:nvSpPr>
        <p:spPr>
          <a:xfrm>
            <a:off x="10620928" y="3555805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0" name="Рисунок 9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10730842" y="3666475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101" name="Овал 100"/>
          <p:cNvSpPr/>
          <p:nvPr/>
        </p:nvSpPr>
        <p:spPr>
          <a:xfrm>
            <a:off x="10620929" y="2534745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" name="Рисунок 10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10728698" y="2647319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103" name="Овал 102"/>
          <p:cNvSpPr/>
          <p:nvPr/>
        </p:nvSpPr>
        <p:spPr>
          <a:xfrm>
            <a:off x="9581080" y="2480784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9671171" y="2589354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pic>
        <p:nvPicPr>
          <p:cNvPr id="109" name="Рисунок 108" descr="Изображение выглядит как млекопитающее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080" y="1469297"/>
            <a:ext cx="918588" cy="918588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медведь, плюшевый медвежонок, мультфильм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925" y="2531305"/>
            <a:ext cx="835744" cy="835744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графическая вставка, кот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682" y="3618121"/>
            <a:ext cx="786204" cy="786204"/>
          </a:xfrm>
          <a:prstGeom prst="rect">
            <a:avLst/>
          </a:prstGeom>
        </p:spPr>
      </p:pic>
      <p:pic>
        <p:nvPicPr>
          <p:cNvPr id="119" name="Рисунок 1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932" y="4585063"/>
            <a:ext cx="863578" cy="863578"/>
          </a:xfrm>
          <a:prstGeom prst="rect">
            <a:avLst/>
          </a:prstGeom>
        </p:spPr>
      </p:pic>
      <p:pic>
        <p:nvPicPr>
          <p:cNvPr id="3" name="Рисунок 2" descr="Изображение выглядит как одежда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413" y="1479213"/>
            <a:ext cx="682724" cy="851263"/>
          </a:xfrm>
          <a:prstGeom prst="rect">
            <a:avLst/>
          </a:prstGeom>
        </p:spPr>
      </p:pic>
      <p:pic>
        <p:nvPicPr>
          <p:cNvPr id="5" name="Рисунок 4" descr="Изображение выглядит как Столярные изделия, Прямоугольник, шкаф, выдвижной ящик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171" y="4605670"/>
            <a:ext cx="801073" cy="801073"/>
          </a:xfrm>
          <a:prstGeom prst="rect">
            <a:avLst/>
          </a:prstGeom>
        </p:spPr>
      </p:pic>
      <p:pic>
        <p:nvPicPr>
          <p:cNvPr id="152" name="Picture 151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752340" y="2407285"/>
            <a:ext cx="2466975" cy="2466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5</cp:revision>
  <dcterms:created xsi:type="dcterms:W3CDTF">2024-04-22T12:47:00Z</dcterms:created>
  <dcterms:modified xsi:type="dcterms:W3CDTF">2024-07-07T17:55:12Z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61A3A7D3D3054EE296795A86AA77D865_12</vt:lpwstr>
  </property>
  <property fmtid="{D5CDD505-2E9C-101B-9397-08002B2CF9AE}" pid="3" name="KSOProductBuildVer">
    <vt:lpwstr>1033-12.2.0.17119</vt:lpwstr>
  </property>
</Properties>
</file>