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664C2-9580-4CA8-AA61-ADB25E870B3E}" type="datetimeFigureOut">
              <a:rPr lang="ru-UA" smtClean="0"/>
              <a:t>25.10.2024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A9F78-9EB0-4579-8BF8-6316C394E28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620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A9F78-9EB0-4579-8BF8-6316C394E28B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94618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25.10.2024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1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86813" y="4384081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08" y="3638550"/>
            <a:ext cx="29432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13985 0.1476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27175 0.491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38021 0.2439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2024-10-25T20:10:11Z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