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10" y="2446020"/>
            <a:ext cx="3552825" cy="344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A2C94A-005D-4978-BDC1-2C400BB7951D}"/>
</file>

<file path=customXml/itemProps2.xml><?xml version="1.0" encoding="utf-8"?>
<ds:datastoreItem xmlns:ds="http://schemas.openxmlformats.org/officeDocument/2006/customXml" ds:itemID="{100C025D-CA38-4FF5-948A-23964978D0FB}"/>
</file>

<file path=customXml/itemProps3.xml><?xml version="1.0" encoding="utf-8"?>
<ds:datastoreItem xmlns:ds="http://schemas.openxmlformats.org/officeDocument/2006/customXml" ds:itemID="{B2CB40B5-2FF6-4295-B0CE-D23E4FEBC6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