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 showGuides="1">
      <p:cViewPr varScale="1">
        <p:scale>
          <a:sx n="93" d="100"/>
          <a:sy n="93" d="100"/>
        </p:scale>
        <p:origin x="216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17563-AACE-476D-8434-3F865C15F459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73371-ACB5-4ED6-9CE5-754143946F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75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73371-ACB5-4ED6-9CE5-754143946F7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484152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02BDF-964A-485B-93FE-512E9B737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451CF4A-69AD-4D34-B3C7-EB79C4639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9ECE36-2B39-4FED-A7F7-6556F8FE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591F6-0C06-4C21-930E-A97F9FB3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58C788-BA58-4A35-A132-982903D2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01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305A6-70B1-4AEE-A214-8FC63584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97E4656-C0EA-4435-9167-6787A3B4D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2DE577-91A2-45A8-BBC4-79BB7C86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B4A0D7-6E2C-440E-8740-62E1A4FF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B31B2D-6B3D-4692-BE45-5D4AF5B6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81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4F421A5-CAD9-41BD-8F8C-50FB49829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DD2DCE-1757-4633-A57B-B204053B4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2FA654-B606-42C8-BC28-28E63353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F8C17A-6354-4376-A359-85096B50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D2D32F-05F2-4973-A55C-0E40B574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34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370F8-5AB7-4E2E-BA6A-A9C2BBC5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92B946-5EE5-4245-AD51-A962A7644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1C242E-A4F3-4634-8AD8-F2CA0B1E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18EABF-5A67-4C99-8DF9-F3F8CBA2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546A77-72A1-4E94-A605-5EBE0A83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47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E0852-00AA-418F-8F9B-04156826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24802E-1345-42B7-B1F7-15303D659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72E577-FED9-481D-9455-425D98FD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074C24-181B-4104-AEEB-CB2834F0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21FD30-F4DF-43D6-BCDF-625CAF3F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464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368C4-A360-47AC-8A5E-49436FC7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399174-B636-4A27-A23E-DB1EE9F16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C19D338-79EF-41C6-8B92-2F1D28831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628B622-EFE1-45AF-A8D2-BD949132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220A93-3BF9-49BE-8A64-AE8B242B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FC012A-C0BF-4939-A937-80FB5793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08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A44BF-23B9-46AB-A003-89940828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9BCCF0-A698-4A3D-BE7D-0EEA152DE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418DC50-F980-4F63-BBB3-4BAD970E6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FAD4438-E12B-4A28-9992-B012A1B6B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D10813-B33F-405C-9E7C-B3A0EE3D6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EED88B0-A591-4CFE-9AA6-C98866DB1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464B112-B31C-40A5-82D4-0212BBCC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A47EE36-36BB-4A78-8D54-397B0FB7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9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D-4F7E-4085-A6D1-ABAE2DAA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106907F-CB08-4D93-A7FA-1B639967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F003DB-A3A6-4AAA-88FC-37D542618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1241CEF-B14A-4F96-88EF-73787975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424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2536F5-0408-41F1-814F-0C3FE6C31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3891817-DB25-493B-B2CB-8CDC5864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53DAA8-B23B-4FAD-ABC1-1463BD1C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15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119D8-9A0D-4C75-8ACC-36323200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5F2EA4-3DE0-4230-B217-6FB4AA501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63FCCC-A878-46E3-AEEB-1BC01C5A5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CF11A7-492C-498C-8B31-52D189C1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11A3AF1-776A-41B5-A83C-3533EC01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5CD68C9-9A95-4D21-87AD-0C696089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953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FFCF7-ACA0-4D7F-B14F-E62F8B1F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55786B6-A175-415E-BC7D-C86FCB390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3A82606-4EEF-4607-B10C-643D3905F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1C12A5-B2F2-4F36-8AE9-A5657B30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673122-5DD4-4C87-814B-C067A72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482E108-BA7E-47E2-9D9F-72B432DE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4666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DF1226C-34F4-4085-BB92-6E603D4B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E8D39C-FBE1-4346-94F5-722B3641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99AF75-4B17-4793-9C6F-6570ABEF1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594E64-D8BF-4506-BC85-9C598B8D6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833C8-5B0A-4B2C-9D9B-DFA57A95A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138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77E29-35B1-D8E3-7F82-707ABA629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10EBD2F-15AE-4D82-A84A-B07988A030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9"/>
          <a:stretch/>
        </p:blipFill>
        <p:spPr>
          <a:xfrm>
            <a:off x="0" y="0"/>
            <a:ext cx="12192000" cy="6855487"/>
          </a:xfrm>
          <a:prstGeom prst="rect">
            <a:avLst/>
          </a:prstGeom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953E2580-F376-1132-2309-D5238CEFB1C4}"/>
              </a:ext>
            </a:extLst>
          </p:cNvPr>
          <p:cNvGrpSpPr/>
          <p:nvPr/>
        </p:nvGrpSpPr>
        <p:grpSpPr>
          <a:xfrm>
            <a:off x="3764782" y="2038679"/>
            <a:ext cx="2900582" cy="1460877"/>
            <a:chOff x="3486151" y="2114550"/>
            <a:chExt cx="2900582" cy="146087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8F963AF-E58E-5829-B5A2-C4AACA46C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00967683-FD61-78AC-4CA9-5FCB09C6B8B8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</a:t>
              </a:r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</a:t>
              </a:r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 – мы идем в кино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A16AB8A6-BD32-806D-82A7-CE35582D77B1}"/>
              </a:ext>
            </a:extLst>
          </p:cNvPr>
          <p:cNvGrpSpPr/>
          <p:nvPr/>
        </p:nvGrpSpPr>
        <p:grpSpPr>
          <a:xfrm>
            <a:off x="716378" y="2914909"/>
            <a:ext cx="2900582" cy="1460877"/>
            <a:chOff x="3486151" y="2114550"/>
            <a:chExt cx="2900582" cy="146087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0C41030-7DAC-110A-C3E5-1E0D78170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Прямокутник: округлені кути 10">
              <a:extLst>
                <a:ext uri="{FF2B5EF4-FFF2-40B4-BE49-F238E27FC236}">
                  <a16:creationId xmlns:a16="http://schemas.microsoft.com/office/drawing/2014/main" id="{3F9452CF-8703-4EB9-17FD-0802488FC624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Но-но-но – у нас темно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96DF5386-0215-E795-F759-75B688639FD1}"/>
              </a:ext>
            </a:extLst>
          </p:cNvPr>
          <p:cNvGrpSpPr/>
          <p:nvPr/>
        </p:nvGrpSpPr>
        <p:grpSpPr>
          <a:xfrm>
            <a:off x="6971191" y="5178543"/>
            <a:ext cx="2900582" cy="1460877"/>
            <a:chOff x="3557271" y="1946538"/>
            <a:chExt cx="2900582" cy="146087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5AF4387-5E6C-F299-91D1-AC682DCB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57271" y="1946538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573CCB13-1394-7EDC-ECEC-FDB3A3DCA338}"/>
                </a:ext>
              </a:extLst>
            </p:cNvPr>
            <p:cNvSpPr/>
            <p:nvPr/>
          </p:nvSpPr>
          <p:spPr>
            <a:xfrm>
              <a:off x="3714116" y="2307118"/>
              <a:ext cx="2515772" cy="668216"/>
            </a:xfrm>
            <a:prstGeom prst="round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Ны-ны-ны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идут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слоны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F1F80D1-6FD9-5F54-D820-852591ED20E5}"/>
              </a:ext>
            </a:extLst>
          </p:cNvPr>
          <p:cNvGrpSpPr/>
          <p:nvPr/>
        </p:nvGrpSpPr>
        <p:grpSpPr>
          <a:xfrm>
            <a:off x="1955409" y="5418546"/>
            <a:ext cx="2900582" cy="1460877"/>
            <a:chOff x="3486151" y="2114550"/>
            <a:chExt cx="2900582" cy="146087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BC367C8-4A8B-83C7-38F6-4E6A23ED1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Прямокутник: округлені кути 16">
              <a:extLst>
                <a:ext uri="{FF2B5EF4-FFF2-40B4-BE49-F238E27FC236}">
                  <a16:creationId xmlns:a16="http://schemas.microsoft.com/office/drawing/2014/main" id="{759F0CB1-E068-CE87-3F40-CEF50C7EB561}"/>
                </a:ext>
              </a:extLst>
            </p:cNvPr>
            <p:cNvSpPr/>
            <p:nvPr/>
          </p:nvSpPr>
          <p:spPr>
            <a:xfrm>
              <a:off x="3601208" y="2491179"/>
              <a:ext cx="2708177" cy="668216"/>
            </a:xfrm>
            <a:prstGeom prst="roundRect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На-на-на – на лугу растет сосна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5BD538A4-070F-861F-6508-0CEA030AFB92}"/>
              </a:ext>
            </a:extLst>
          </p:cNvPr>
          <p:cNvGrpSpPr/>
          <p:nvPr/>
        </p:nvGrpSpPr>
        <p:grpSpPr>
          <a:xfrm>
            <a:off x="8918882" y="1910102"/>
            <a:ext cx="2900582" cy="1460877"/>
            <a:chOff x="3486151" y="2114550"/>
            <a:chExt cx="2900582" cy="1460877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F7114CC-6905-817C-52B5-676582C3D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FA2C5249-CC41-1FD2-89F1-65DD29AC7A23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Он-он-он –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возьми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бидон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73FEAD1C-2EC1-771B-5891-C26CA8ADE2F5}"/>
              </a:ext>
            </a:extLst>
          </p:cNvPr>
          <p:cNvGrpSpPr/>
          <p:nvPr/>
        </p:nvGrpSpPr>
        <p:grpSpPr>
          <a:xfrm>
            <a:off x="6393421" y="2780812"/>
            <a:ext cx="2900582" cy="1460877"/>
            <a:chOff x="3486151" y="2114550"/>
            <a:chExt cx="2900582" cy="1460877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B6BBD45-344E-ED9B-A999-E0A79F7B0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Прямокутник: округлені кути 28">
              <a:extLst>
                <a:ext uri="{FF2B5EF4-FFF2-40B4-BE49-F238E27FC236}">
                  <a16:creationId xmlns:a16="http://schemas.microsoft.com/office/drawing/2014/main" id="{904400EA-5C67-37B8-2434-9872C86A1789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228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Ом-ом-ом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строим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дом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7B9B3E5-DB7A-E3E1-7415-8EEE42E6A5BC}"/>
              </a:ext>
            </a:extLst>
          </p:cNvPr>
          <p:cNvGrpSpPr/>
          <p:nvPr/>
        </p:nvGrpSpPr>
        <p:grpSpPr>
          <a:xfrm>
            <a:off x="3064293" y="3988446"/>
            <a:ext cx="2900582" cy="1460877"/>
            <a:chOff x="3486151" y="2114550"/>
            <a:chExt cx="2900582" cy="146087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25E22FE-A5B6-6FF3-9265-97920BA8C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id="{364FD86A-5376-2BB2-8C40-FE0310532D7B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48000"/>
              </a:schemeClr>
            </a:solidFill>
            <a:ln>
              <a:solidFill>
                <a:schemeClr val="bg1"/>
              </a:solidFill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Ма-ма-ма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все я делаю сама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6BD9C8-6756-F961-EC47-FB56440E45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3" r="3962" b="-11222"/>
          <a:stretch/>
        </p:blipFill>
        <p:spPr>
          <a:xfrm>
            <a:off x="-45551" y="4871512"/>
            <a:ext cx="1738806" cy="146087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142C695-5591-4BD3-B2C2-9ABD86D884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28" y="586973"/>
            <a:ext cx="3676156" cy="3742073"/>
          </a:xfrm>
          <a:prstGeom prst="rect">
            <a:avLst/>
          </a:prstGeom>
        </p:spPr>
      </p:pic>
      <p:sp>
        <p:nvSpPr>
          <p:cNvPr id="22" name="Бульбашка думок: хмарка 21">
            <a:extLst>
              <a:ext uri="{FF2B5EF4-FFF2-40B4-BE49-F238E27FC236}">
                <a16:creationId xmlns:a16="http://schemas.microsoft.com/office/drawing/2014/main" id="{9CE8E4F4-A974-4071-838C-ED76DED2D78F}"/>
              </a:ext>
            </a:extLst>
          </p:cNvPr>
          <p:cNvSpPr/>
          <p:nvPr/>
        </p:nvSpPr>
        <p:spPr>
          <a:xfrm>
            <a:off x="2129551" y="2780813"/>
            <a:ext cx="1738409" cy="164297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77F26-A419-4973-BB7A-BA2B797455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00" y="3139558"/>
            <a:ext cx="1108035" cy="1108035"/>
          </a:xfrm>
          <a:prstGeom prst="rect">
            <a:avLst/>
          </a:prstGeom>
        </p:spPr>
      </p:pic>
      <p:sp>
        <p:nvSpPr>
          <p:cNvPr id="36" name="Бульбашка думок: хмарка 35">
            <a:extLst>
              <a:ext uri="{FF2B5EF4-FFF2-40B4-BE49-F238E27FC236}">
                <a16:creationId xmlns:a16="http://schemas.microsoft.com/office/drawing/2014/main" id="{EB2E3EE6-A273-420F-A3FE-0AA283DD0D5D}"/>
              </a:ext>
            </a:extLst>
          </p:cNvPr>
          <p:cNvSpPr/>
          <p:nvPr/>
        </p:nvSpPr>
        <p:spPr>
          <a:xfrm>
            <a:off x="3978607" y="1149478"/>
            <a:ext cx="1583611" cy="159558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69EFA36-D5FD-4920-A0FA-E37EB3AC17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5435" y="1385975"/>
            <a:ext cx="1173605" cy="1173605"/>
          </a:xfrm>
          <a:prstGeom prst="rect">
            <a:avLst/>
          </a:prstGeom>
        </p:spPr>
      </p:pic>
      <p:sp>
        <p:nvSpPr>
          <p:cNvPr id="39" name="Бульбашка думок: хмарка 38">
            <a:extLst>
              <a:ext uri="{FF2B5EF4-FFF2-40B4-BE49-F238E27FC236}">
                <a16:creationId xmlns:a16="http://schemas.microsoft.com/office/drawing/2014/main" id="{85370E9D-E3C0-4F40-AC0B-F1439A97B47C}"/>
              </a:ext>
            </a:extLst>
          </p:cNvPr>
          <p:cNvSpPr/>
          <p:nvPr/>
        </p:nvSpPr>
        <p:spPr>
          <a:xfrm>
            <a:off x="1704942" y="85261"/>
            <a:ext cx="1885443" cy="148381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3791802-F9C5-4448-A3B9-E18171377F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0466" y="308859"/>
            <a:ext cx="1099818" cy="1099818"/>
          </a:xfrm>
          <a:prstGeom prst="rect">
            <a:avLst/>
          </a:prstGeom>
        </p:spPr>
      </p:pic>
      <p:sp>
        <p:nvSpPr>
          <p:cNvPr id="41" name="Бульбашка думок: хмарка 40">
            <a:extLst>
              <a:ext uri="{FF2B5EF4-FFF2-40B4-BE49-F238E27FC236}">
                <a16:creationId xmlns:a16="http://schemas.microsoft.com/office/drawing/2014/main" id="{80B45ECE-CC92-47FC-ADE7-4CF548C4C386}"/>
              </a:ext>
            </a:extLst>
          </p:cNvPr>
          <p:cNvSpPr/>
          <p:nvPr/>
        </p:nvSpPr>
        <p:spPr>
          <a:xfrm>
            <a:off x="5160499" y="85260"/>
            <a:ext cx="1885443" cy="151773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3ABCFC-94F8-4375-BC41-A96006CC7C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2643" y="235674"/>
            <a:ext cx="1261467" cy="1261467"/>
          </a:xfrm>
          <a:prstGeom prst="rect">
            <a:avLst/>
          </a:prstGeom>
        </p:spPr>
      </p:pic>
      <p:sp>
        <p:nvSpPr>
          <p:cNvPr id="43" name="Бульбашка думок: хмарка 42">
            <a:extLst>
              <a:ext uri="{FF2B5EF4-FFF2-40B4-BE49-F238E27FC236}">
                <a16:creationId xmlns:a16="http://schemas.microsoft.com/office/drawing/2014/main" id="{C1B1381C-048D-4699-B268-83BD060A10D3}"/>
              </a:ext>
            </a:extLst>
          </p:cNvPr>
          <p:cNvSpPr/>
          <p:nvPr/>
        </p:nvSpPr>
        <p:spPr>
          <a:xfrm rot="20721814" flipH="1">
            <a:off x="8191396" y="42181"/>
            <a:ext cx="1722639" cy="151317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4499ADC-CD46-44C5-8626-35120F1B9B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11832" y="206006"/>
            <a:ext cx="1131975" cy="1131975"/>
          </a:xfrm>
          <a:prstGeom prst="rect">
            <a:avLst/>
          </a:prstGeom>
        </p:spPr>
      </p:pic>
      <p:sp>
        <p:nvSpPr>
          <p:cNvPr id="45" name="Бульбашка думок: хмарка 44">
            <a:extLst>
              <a:ext uri="{FF2B5EF4-FFF2-40B4-BE49-F238E27FC236}">
                <a16:creationId xmlns:a16="http://schemas.microsoft.com/office/drawing/2014/main" id="{A5CBF860-8C33-45D5-B8B6-E52E0616BB97}"/>
              </a:ext>
            </a:extLst>
          </p:cNvPr>
          <p:cNvSpPr/>
          <p:nvPr/>
        </p:nvSpPr>
        <p:spPr>
          <a:xfrm rot="20423473" flipH="1">
            <a:off x="6101399" y="690119"/>
            <a:ext cx="1790298" cy="148657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B8A7A51-3F9D-4EAD-A6B1-4F56AAE74F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409512" y="702140"/>
            <a:ext cx="1352210" cy="1352210"/>
          </a:xfrm>
          <a:prstGeom prst="rect">
            <a:avLst/>
          </a:prstGeom>
        </p:spPr>
      </p:pic>
      <p:sp>
        <p:nvSpPr>
          <p:cNvPr id="47" name="Бульбашка думок: хмарка 46">
            <a:extLst>
              <a:ext uri="{FF2B5EF4-FFF2-40B4-BE49-F238E27FC236}">
                <a16:creationId xmlns:a16="http://schemas.microsoft.com/office/drawing/2014/main" id="{2C1EF0A8-EDFF-4336-8F24-6AAB45538A6F}"/>
              </a:ext>
            </a:extLst>
          </p:cNvPr>
          <p:cNvSpPr/>
          <p:nvPr/>
        </p:nvSpPr>
        <p:spPr>
          <a:xfrm>
            <a:off x="8300595" y="2527263"/>
            <a:ext cx="1908919" cy="154472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4B2D931-3B07-4AE1-94C7-321B091FFC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6478" y="2723255"/>
            <a:ext cx="1094204" cy="1334949"/>
          </a:xfrm>
          <a:prstGeom prst="rect">
            <a:avLst/>
          </a:prstGeom>
        </p:spPr>
      </p:pic>
      <p:pic>
        <p:nvPicPr>
          <p:cNvPr id="226" name="Picture 22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89359" y="4423789"/>
            <a:ext cx="17907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17969 -0.0384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69 -0.03842 L 0.28346 -0.2578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-1097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46 -0.25787 L 0.07539 -0.4069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39 -0.40694 L 0.3362 -0.52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2 -0.525 L 0.75885 -0.5432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3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885 -0.54329 L 0.54948 -0.42407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1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48 -0.42407 L 0.60391 -0.0715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6" grpId="0" animBg="1"/>
      <p:bldP spid="36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39</Words>
  <Application>Microsoft Macintosh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12</cp:revision>
  <dcterms:created xsi:type="dcterms:W3CDTF">2024-11-25T20:36:14Z</dcterms:created>
  <dcterms:modified xsi:type="dcterms:W3CDTF">2024-11-29T00:03:54Z</dcterms:modified>
</cp:coreProperties>
</file>