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379" autoAdjust="0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sv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sv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760" y="3144581"/>
            <a:ext cx="1636722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18904" y="453795"/>
            <a:ext cx="151281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21261636" flipH="1">
            <a:off x="1494914" y="5068253"/>
            <a:ext cx="152898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21328045">
            <a:off x="1116471" y="1358344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7865" t="2591" r="-4990"/>
          <a:stretch/>
        </p:blipFill>
        <p:spPr>
          <a:xfrm>
            <a:off x="4635801" y="762923"/>
            <a:ext cx="1559394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57983">
            <a:off x="9918012" y="978536"/>
            <a:ext cx="144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185842" y="5185850"/>
            <a:ext cx="1636722" cy="1440000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8510" y="3096481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0091 0.4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7135 0.53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26758 0.18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776 -0.1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7 L -0.35026 0.590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51133 0.502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8B1BF-4BD3-40FC-9CAF-5727AB05B3AD}"/>
</file>

<file path=customXml/itemProps2.xml><?xml version="1.0" encoding="utf-8"?>
<ds:datastoreItem xmlns:ds="http://schemas.openxmlformats.org/officeDocument/2006/customXml" ds:itemID="{F8A35601-850F-4339-91E0-F6A54F1A9B54}"/>
</file>

<file path=customXml/itemProps3.xml><?xml version="1.0" encoding="utf-8"?>
<ds:datastoreItem xmlns:ds="http://schemas.openxmlformats.org/officeDocument/2006/customXml" ds:itemID="{DEAEF4B2-B803-401F-925D-7222B3118EE7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8</cp:revision>
  <dcterms:created xsi:type="dcterms:W3CDTF">2024-12-11T11:33:44Z</dcterms:created>
  <dcterms:modified xsi:type="dcterms:W3CDTF">2024-12-21T22:11:00Z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