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0989"/>
    <a:srgbClr val="C311B8"/>
    <a:srgbClr val="F9C0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5" autoAdjust="0"/>
    <p:restoredTop sz="84972" autoAdjust="0"/>
  </p:normalViewPr>
  <p:slideViewPr>
    <p:cSldViewPr snapToGrid="0" showGuides="1">
      <p:cViewPr>
        <p:scale>
          <a:sx n="20" d="100"/>
          <a:sy n="20" d="100"/>
        </p:scale>
        <p:origin x="2016" y="936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microsoft.com/office/2007/relationships/hdphoto" Target="../media/image5.wdp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microsoft.com/office/2007/relationships/hdphoto" Target="../media/image8.wdp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microsoft.com/office/2007/relationships/hdphoto" Target="../media/image14.wdp"/><Relationship Id="rId15" Type="http://schemas.openxmlformats.org/officeDocument/2006/relationships/image" Target="../media/image15.png"/><Relationship Id="rId16" Type="http://schemas.microsoft.com/office/2007/relationships/hdphoto" Target="../media/image16.wdp"/><Relationship Id="rId17" Type="http://schemas.openxmlformats.org/officeDocument/2006/relationships/image" Target="../media/image17.png"/><Relationship Id="rId18" Type="http://schemas.microsoft.com/office/2007/relationships/hdphoto" Target="../media/image18.wdp"/><Relationship Id="rId19" Type="http://schemas.openxmlformats.org/officeDocument/2006/relationships/image" Target="../media/image19.png"/><Relationship Id="rId20" Type="http://schemas.microsoft.com/office/2007/relationships/hdphoto" Target="../media/image20.wdp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microsoft.com/office/2007/relationships/hdphoto" Target="../media/image24.wdp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microsoft.com/office/2007/relationships/hdphoto" Target="../media/image27.wdp"/><Relationship Id="rId28" Type="http://schemas.openxmlformats.org/officeDocument/2006/relationships/image" Target="../media/image28.png"/><Relationship Id="rId29" Type="http://schemas.microsoft.com/office/2007/relationships/hdphoto" Target="../media/image29.wdp"/><Relationship Id="rId30" Type="http://schemas.openxmlformats.org/officeDocument/2006/relationships/image" Target="../media/image30.png"/><Relationship Id="rId31" Type="http://schemas.microsoft.com/office/2007/relationships/hdphoto" Target="../media/image31.wdp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image" Target="../media/image34.png"/><Relationship Id="rId35" Type="http://schemas.openxmlformats.org/officeDocument/2006/relationships/image" Target="../media/image35.jpeg"/><Relationship Id="rId36" Type="http://schemas.openxmlformats.org/officeDocument/2006/relationships/image" Target="../media/image36.jpeg"/><Relationship Id="rId37" Type="http://schemas.openxmlformats.org/officeDocument/2006/relationships/image" Target="../media/image37.jpeg"/><Relationship Id="rId38" Type="http://schemas.openxmlformats.org/officeDocument/2006/relationships/image" Target="../media/image38.jpeg"/><Relationship Id="rId39" Type="http://schemas.openxmlformats.org/officeDocument/2006/relationships/slideLayout" Target="../slideLayouts/slideLayout1.xml"/><Relationship Id="rId40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Десятикутник 8"/>
          <p:cNvSpPr/>
          <p:nvPr/>
        </p:nvSpPr>
        <p:spPr>
          <a:xfrm>
            <a:off x="1676726" y="320804"/>
            <a:ext cx="7043208" cy="6041918"/>
          </a:xfrm>
          <a:prstGeom prst="decagon">
            <a:avLst/>
          </a:prstGeom>
          <a:solidFill>
            <a:schemeClr val="bg1">
              <a:alpha val="69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54" b="46045" l="10424" r="43981">
                        <a14:foregroundMark x1="22394" y1="16455" x2="25151" y2="20947"/>
                        <a14:foregroundMark x1="20242" y1="18311" x2="22999" y2="20947"/>
                        <a14:foregroundMark x1="34095" y1="16748" x2="36046" y2="18604"/>
                        <a14:foregroundMark x1="37525" y1="16748" x2="36247" y2="20166"/>
                        <a14:foregroundMark x1="27505" y1="10254" x2="32011" y2="10547"/>
                        <a14:foregroundMark x1="24075" y1="44482" x2="29186" y2="46045"/>
                        <a14:foregroundMark x1="24950" y1="17822" x2="24546" y2="20752"/>
                        <a14:foregroundMark x1="33490" y1="16455" x2="34566" y2="20605"/>
                        <a14:foregroundMark x1="10424" y1="21387" x2="10424" y2="21533"/>
                        <a14:foregroundMark x1="38601" y1="45752" x2="38601" y2="45752"/>
                        <a14:foregroundMark x1="43981" y1="17480" x2="43981" y2="174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5" t="7907" r="52207" b="52204"/>
          <a:stretch>
            <a:fillRect/>
          </a:stretch>
        </p:blipFill>
        <p:spPr>
          <a:xfrm>
            <a:off x="3640321" y="1688089"/>
            <a:ext cx="2956380" cy="3995694"/>
          </a:xfrm>
          <a:prstGeom prst="rect">
            <a:avLst/>
          </a:prstGeom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1379" y="1194265"/>
            <a:ext cx="5303980" cy="45906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72" b="92459" l="7479" r="94872">
                        <a14:foregroundMark x1="18162" y1="12066" x2="28846" y2="17647"/>
                        <a14:foregroundMark x1="24573" y1="9050" x2="16667" y2="13575"/>
                        <a14:foregroundMark x1="16667" y1="13575" x2="11752" y2="21569"/>
                        <a14:foregroundMark x1="45085" y1="20664" x2="40385" y2="26848"/>
                        <a14:foregroundMark x1="40385" y1="26848" x2="38675" y2="31674"/>
                        <a14:foregroundMark x1="67949" y1="17647" x2="69231" y2="26546"/>
                        <a14:foregroundMark x1="62179" y1="22624" x2="65812" y2="30618"/>
                        <a14:foregroundMark x1="61538" y1="21569" x2="64316" y2="24585"/>
                        <a14:foregroundMark x1="38034" y1="23529" x2="36752" y2="28054"/>
                        <a14:foregroundMark x1="42308" y1="18100" x2="38675" y2="24585"/>
                        <a14:foregroundMark x1="40171" y1="89140" x2="50855" y2="92760"/>
                        <a14:foregroundMark x1="82692" y1="12066" x2="87821" y2="18552"/>
                        <a14:foregroundMark x1="89103" y1="38612" x2="89103" y2="38612"/>
                        <a14:foregroundMark x1="7479" y1="20664" x2="7479" y2="20664"/>
                        <a14:foregroundMark x1="94872" y1="21569" x2="94872" y2="21569"/>
                        <a14:foregroundMark x1="81410" y1="6637" x2="81410" y2="6637"/>
                        <a14:foregroundMark x1="24573" y1="5581" x2="24573" y2="5581"/>
                        <a14:foregroundMark x1="79274" y1="4072" x2="79274" y2="4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70" b="3070"/>
          <a:stretch>
            <a:fillRect/>
          </a:stretch>
        </p:blipFill>
        <p:spPr>
          <a:xfrm>
            <a:off x="3396083" y="1702468"/>
            <a:ext cx="3252558" cy="432488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51" b="96305" l="7273" r="95105">
                        <a14:foregroundMark x1="40559" y1="8735" x2="77343" y2="11870"/>
                        <a14:foregroundMark x1="54965" y1="5599" x2="54965" y2="5599"/>
                        <a14:foregroundMark x1="84895" y1="22508" x2="86154" y2="23852"/>
                        <a14:foregroundMark x1="63077" y1="26988" x2="87552" y2="30571"/>
                        <a14:foregroundMark x1="60979" y1="23852" x2="80699" y2="29675"/>
                        <a14:foregroundMark x1="62378" y1="25196" x2="72867" y2="29003"/>
                        <a14:foregroundMark x1="72867" y1="29003" x2="83497" y2="30123"/>
                        <a14:foregroundMark x1="54266" y1="27884" x2="68531" y2="31691"/>
                        <a14:foregroundMark x1="68531" y1="31691" x2="80140" y2="32363"/>
                        <a14:foregroundMark x1="34545" y1="25644" x2="57622" y2="30571"/>
                        <a14:foregroundMark x1="28392" y1="25196" x2="55524" y2="32811"/>
                        <a14:foregroundMark x1="31049" y1="29227" x2="42937" y2="32139"/>
                        <a14:foregroundMark x1="42937" y1="32139" x2="54965" y2="32811"/>
                        <a14:foregroundMark x1="48112" y1="90482" x2="70516" y2="93584"/>
                        <a14:foregroundMark x1="45315" y1="93617" x2="67133" y2="96305"/>
                        <a14:foregroundMark x1="95105" y1="24748" x2="95105" y2="24748"/>
                        <a14:foregroundMark x1="56224" y1="5151" x2="56224" y2="5151"/>
                        <a14:foregroundMark x1="7273" y1="24300" x2="7273" y2="24300"/>
                        <a14:backgroundMark x1="71189" y1="93617" x2="71189" y2="93617"/>
                        <a14:backgroundMark x1="71189" y1="93617" x2="71189" y2="93617"/>
                        <a14:backgroundMark x1="70490" y1="93617" x2="92308" y2="94065"/>
                        <a14:backgroundMark x1="69231" y1="93617" x2="69231" y2="93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8" b="2408"/>
          <a:stretch>
            <a:fillRect/>
          </a:stretch>
        </p:blipFill>
        <p:spPr>
          <a:xfrm>
            <a:off x="3429108" y="1444554"/>
            <a:ext cx="3323352" cy="481491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36" b="47852" l="56557" r="94284">
                        <a14:foregroundMark x1="58440" y1="10205" x2="60188" y2="13818"/>
                        <a14:foregroundMark x1="56691" y1="12549" x2="56960" y2="14648"/>
                        <a14:foregroundMark x1="64829" y1="17627" x2="66308" y2="19971"/>
                        <a14:foregroundMark x1="65165" y1="17627" x2="70074" y2="19336"/>
                        <a14:foregroundMark x1="72697" y1="17627" x2="81439" y2="21240"/>
                        <a14:foregroundMark x1="78278" y1="18066" x2="77942" y2="20605"/>
                        <a14:foregroundMark x1="68056" y1="44922" x2="71822" y2="45557"/>
                        <a14:foregroundMark x1="76530" y1="19727" x2="75656" y2="24170"/>
                        <a14:foregroundMark x1="92535" y1="15088" x2="94284" y2="17432"/>
                        <a14:foregroundMark x1="67787" y1="47461" x2="72428" y2="47266"/>
                        <a14:foregroundMark x1="65165" y1="47461" x2="66913" y2="47461"/>
                        <a14:foregroundMark x1="75050" y1="46631" x2="78278" y2="47656"/>
                        <a14:foregroundMark x1="79691" y1="46631" x2="80027" y2="47900"/>
                        <a14:foregroundMark x1="61332" y1="8936" x2="62542" y2="10010"/>
                        <a14:foregroundMark x1="89038" y1="11279" x2="89038" y2="11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84" t="7812" r="3710" b="52058"/>
          <a:stretch>
            <a:fillRect/>
          </a:stretch>
        </p:blipFill>
        <p:spPr>
          <a:xfrm>
            <a:off x="3690193" y="1732020"/>
            <a:ext cx="3337753" cy="430954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66" y="282359"/>
            <a:ext cx="1217807" cy="123263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832" b="98693" l="13359" r="79008">
                        <a14:foregroundMark x1="15649" y1="98257" x2="30534" y2="94553"/>
                        <a14:foregroundMark x1="14122" y1="96732" x2="17176" y2="98257"/>
                        <a14:foregroundMark x1="26336" y1="96732" x2="26718" y2="98693"/>
                        <a14:foregroundMark x1="74427" y1="97603" x2="77481" y2="98693"/>
                        <a14:foregroundMark x1="57252" y1="11329" x2="54962" y2="15904"/>
                        <a14:foregroundMark x1="39695" y1="10893" x2="41221" y2="18301"/>
                        <a14:foregroundMark x1="19084" y1="16340" x2="27863" y2="11329"/>
                        <a14:foregroundMark x1="39695" y1="5011" x2="51527" y2="8279"/>
                        <a14:foregroundMark x1="51527" y1="8279" x2="51527" y2="8279"/>
                        <a14:foregroundMark x1="48092" y1="2832" x2="43511" y2="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36" r="12936"/>
          <a:stretch>
            <a:fillRect/>
          </a:stretch>
        </p:blipFill>
        <p:spPr>
          <a:xfrm>
            <a:off x="4283520" y="1461350"/>
            <a:ext cx="2095674" cy="488874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916" b="98795" l="10046" r="87215">
                        <a14:foregroundMark x1="38584" y1="8434" x2="51598" y2="15964"/>
                        <a14:foregroundMark x1="45890" y1="4066" x2="45890" y2="4066"/>
                        <a14:foregroundMark x1="57078" y1="17319" x2="62785" y2="29970"/>
                        <a14:foregroundMark x1="37443" y1="16265" x2="40411" y2="25904"/>
                        <a14:foregroundMark x1="10046" y1="63705" x2="10502" y2="64759"/>
                        <a14:foregroundMark x1="42466" y1="18524" x2="42466" y2="22892"/>
                        <a14:foregroundMark x1="40411" y1="89307" x2="39726" y2="94127"/>
                        <a14:foregroundMark x1="37443" y1="98193" x2="38584" y2="9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9" r="3429"/>
          <a:stretch>
            <a:fillRect/>
          </a:stretch>
        </p:blipFill>
        <p:spPr>
          <a:xfrm>
            <a:off x="3640321" y="1444554"/>
            <a:ext cx="2889415" cy="470283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092" b="93785" l="15136" r="84476">
                        <a14:foregroundMark x1="38292" y1="7171" x2="43467" y2="9323"/>
                        <a14:foregroundMark x1="40621" y1="13227" x2="39974" y2="14661"/>
                        <a14:foregroundMark x1="48771" y1="14661" x2="52264" y2="16813"/>
                        <a14:foregroundMark x1="46442" y1="91315" x2="49288" y2="93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5" r="6615"/>
          <a:stretch>
            <a:fillRect/>
          </a:stretch>
        </p:blipFill>
        <p:spPr>
          <a:xfrm>
            <a:off x="3994354" y="1556047"/>
            <a:ext cx="2668050" cy="4992125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011" b="95207" l="16925" r="85509">
                        <a14:foregroundMark x1="50774" y1="6609" x2="58296" y2="11547"/>
                        <a14:foregroundMark x1="58296" y1="11547" x2="58296" y2="11547"/>
                        <a14:foregroundMark x1="64491" y1="11547" x2="66372" y2="13580"/>
                        <a14:foregroundMark x1="52102" y1="10675" x2="56416" y2="16412"/>
                        <a14:foregroundMark x1="85066" y1="53522" x2="85619" y2="53522"/>
                        <a14:foregroundMark x1="70133" y1="5011" x2="71350" y2="7044"/>
                        <a14:foregroundMark x1="49004" y1="93972" x2="52102" y2="95207"/>
                        <a14:foregroundMark x1="67035" y1="9078" x2="68805" y2="1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85" r="8885"/>
          <a:stretch>
            <a:fillRect/>
          </a:stretch>
        </p:blipFill>
        <p:spPr>
          <a:xfrm>
            <a:off x="3711145" y="1499227"/>
            <a:ext cx="2668049" cy="4942306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7843" y="399615"/>
            <a:ext cx="991052" cy="99105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623" y="349753"/>
            <a:ext cx="1217807" cy="1232638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61" y="392158"/>
            <a:ext cx="1005412" cy="1005412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6296" b="95258" l="5147" r="91807">
                        <a14:foregroundMark x1="12080" y1="11284" x2="31408" y2="18561"/>
                        <a14:foregroundMark x1="6303" y1="19542" x2="5567" y2="22240"/>
                        <a14:foregroundMark x1="14916" y1="8095" x2="22059" y2="9485"/>
                        <a14:foregroundMark x1="40756" y1="23140" x2="41492" y2="32298"/>
                        <a14:foregroundMark x1="33613" y1="27228" x2="37185" y2="40065"/>
                        <a14:foregroundMark x1="32878" y1="26819" x2="43697" y2="29109"/>
                        <a14:foregroundMark x1="35084" y1="24039" x2="39391" y2="28618"/>
                        <a14:foregroundMark x1="63761" y1="22731" x2="62290" y2="29109"/>
                        <a14:foregroundMark x1="52311" y1="24530" x2="63025" y2="32298"/>
                        <a14:foregroundMark x1="63761" y1="24039" x2="65966" y2="29518"/>
                        <a14:foregroundMark x1="57353" y1="22731" x2="62290" y2="27228"/>
                        <a14:foregroundMark x1="91071" y1="13083" x2="91807" y2="16762"/>
                        <a14:foregroundMark x1="83929" y1="8994" x2="85294" y2="6296"/>
                        <a14:foregroundMark x1="40756" y1="86100" x2="45798" y2="95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7" b="797"/>
          <a:stretch>
            <a:fillRect/>
          </a:stretch>
        </p:blipFill>
        <p:spPr>
          <a:xfrm>
            <a:off x="3669235" y="1390142"/>
            <a:ext cx="3141539" cy="4866728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2220" y="331454"/>
            <a:ext cx="1073672" cy="1073672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404" b="97865" l="11806" r="89352">
                        <a14:foregroundMark x1="19676" y1="10509" x2="18056" y2="15928"/>
                        <a14:foregroundMark x1="23843" y1="6404" x2="23843" y2="6404"/>
                        <a14:foregroundMark x1="41204" y1="20854" x2="39815" y2="31363"/>
                        <a14:foregroundMark x1="61574" y1="20361" x2="63657" y2="25287"/>
                        <a14:foregroundMark x1="84028" y1="12972" x2="86806" y2="16420"/>
                        <a14:foregroundMark x1="89583" y1="38259" x2="88889" y2="39737"/>
                        <a14:foregroundMark x1="65046" y1="24302" x2="63657" y2="30378"/>
                        <a14:foregroundMark x1="41204" y1="94417" x2="51157" y2="97865"/>
                        <a14:foregroundMark x1="34259" y1="78982" x2="34259" y2="79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2" r="2832"/>
          <a:stretch>
            <a:fillRect/>
          </a:stretch>
        </p:blipFill>
        <p:spPr>
          <a:xfrm>
            <a:off x="3508362" y="1343894"/>
            <a:ext cx="3281763" cy="4904158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784" y="228836"/>
            <a:ext cx="1217807" cy="123263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836" b="46191" l="56019" r="89240">
                        <a14:foregroundMark x1="86147" y1="7080" x2="87626" y2="8008"/>
                        <a14:foregroundMark x1="87626" y1="6836" x2="88702" y2="7861"/>
                        <a14:foregroundMark x1="80229" y1="14551" x2="80968" y2="15723"/>
                        <a14:foregroundMark x1="76463" y1="14258" x2="76463" y2="16602"/>
                        <a14:foregroundMark x1="77202" y1="17529" x2="77875" y2="22998"/>
                        <a14:foregroundMark x1="72898" y1="43750" x2="74109" y2="45068"/>
                        <a14:foregroundMark x1="77001" y1="45996" x2="77875" y2="46240"/>
                        <a14:foregroundMark x1="89240" y1="8398" x2="89038" y2="8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5" t="4962" r="6798" b="53177"/>
          <a:stretch>
            <a:fillRect/>
          </a:stretch>
        </p:blipFill>
        <p:spPr>
          <a:xfrm>
            <a:off x="3465355" y="1218099"/>
            <a:ext cx="3569943" cy="499843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6982" b="47412" l="57633" r="87828">
                        <a14:foregroundMark x1="61735" y1="7959" x2="64627" y2="11230"/>
                        <a14:foregroundMark x1="65568" y1="7617" x2="65568" y2="7617"/>
                        <a14:foregroundMark x1="85878" y1="7275" x2="85407" y2="7031"/>
                        <a14:foregroundMark x1="71217" y1="15088" x2="71688" y2="15918"/>
                        <a14:foregroundMark x1="75925" y1="14502" x2="76530" y2="16162"/>
                        <a14:foregroundMark x1="70746" y1="44727" x2="69132" y2="47412"/>
                        <a14:foregroundMark x1="69132" y1="47412" x2="69132" y2="47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46" t="5540" r="8309" b="50739"/>
          <a:stretch>
            <a:fillRect/>
          </a:stretch>
        </p:blipFill>
        <p:spPr>
          <a:xfrm>
            <a:off x="3304482" y="876352"/>
            <a:ext cx="3354980" cy="535219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5155" y="297449"/>
            <a:ext cx="1254105" cy="127931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8838" b="47119" l="15064" r="43847">
                        <a14:foregroundMark x1="29792" y1="10010" x2="31002" y2="12256"/>
                        <a14:foregroundMark x1="26698" y1="13867" x2="28178" y2="15479"/>
                        <a14:foregroundMark x1="30128" y1="13965" x2="32011" y2="14502"/>
                        <a14:foregroundMark x1="30733" y1="8838" x2="30733" y2="8838"/>
                        <a14:foregroundMark x1="19301" y1="44971" x2="21251" y2="46143"/>
                        <a14:foregroundMark x1="38668" y1="45605" x2="35709" y2="46582"/>
                        <a14:foregroundMark x1="22125" y1="47119" x2="21856" y2="46777"/>
                        <a14:foregroundMark x1="18897" y1="45801" x2="19502" y2="46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96" t="7658" r="52531" b="52652"/>
          <a:stretch>
            <a:fillRect/>
          </a:stretch>
        </p:blipFill>
        <p:spPr>
          <a:xfrm>
            <a:off x="3690193" y="1458049"/>
            <a:ext cx="3164554" cy="482217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520" b="45117" l="11769" r="43443">
                        <a14:foregroundMark x1="15064" y1="7617" x2="16888" y2="8610"/>
                        <a14:foregroundMark x1="21722" y1="15137" x2="23403" y2="17236"/>
                        <a14:foregroundMark x1="26295" y1="14746" x2="27303" y2="17139"/>
                        <a14:foregroundMark x1="23672" y1="21289" x2="25420" y2="23291"/>
                        <a14:foregroundMark x1="42502" y1="37646" x2="43510" y2="38867"/>
                        <a14:foregroundMark x1="24075" y1="46436" x2="28043" y2="45117"/>
                        <a14:foregroundMark x1="28043" y1="45117" x2="28783" y2="43115"/>
                        <a14:backgroundMark x1="17081" y1="9326" x2="17081" y2="9326"/>
                        <a14:backgroundMark x1="17216" y1="8984" x2="17216" y2="9229"/>
                        <a14:backgroundMark x1="17216" y1="8838" x2="17216" y2="8838"/>
                        <a14:backgroundMark x1="16947" y1="8594" x2="17081" y2="8838"/>
                        <a14:backgroundMark x1="17418" y1="8838" x2="17418" y2="8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8" t="5220" r="53872" b="52920"/>
          <a:stretch>
            <a:fillRect/>
          </a:stretch>
        </p:blipFill>
        <p:spPr>
          <a:xfrm>
            <a:off x="3154313" y="940707"/>
            <a:ext cx="3457320" cy="522348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849" y="-7358534"/>
            <a:ext cx="4979417" cy="6858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9824" y="-7300862"/>
            <a:ext cx="4979417" cy="6858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7182037" y="-4058936"/>
            <a:ext cx="8344983" cy="11500974"/>
          </a:xfrm>
          <a:prstGeom prst="rect">
            <a:avLst/>
          </a:prstGeom>
        </p:spPr>
      </p:pic>
      <p:pic>
        <p:nvPicPr>
          <p:cNvPr id="52" name="Image1"/>
          <p:cNvPicPr/>
          <p:nvPr/>
        </p:nvPicPr>
        <p:blipFill>
          <a:blip r:embed="rId38" cstate="print"/>
          <a:srcRect/>
          <a:stretch>
            <a:fillRect/>
          </a:stretch>
        </p:blipFill>
        <p:spPr>
          <a:xfrm>
            <a:off x="15934238" y="6399321"/>
            <a:ext cx="9753655" cy="11643467"/>
          </a:xfrm>
          <a:prstGeom prst="rect">
            <a:avLst/>
          </a:prstGeom>
        </p:spPr>
      </p:pic>
      <p:pic>
        <p:nvPicPr>
          <p:cNvPr id="232" name="Picture 231" descr="image.png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8719820" y="3211830"/>
            <a:ext cx="2971800" cy="3467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yanag</cp:lastModifiedBy>
  <cp:revision>27</cp:revision>
  <dcterms:created xsi:type="dcterms:W3CDTF">2024-05-06T18:50:00Z</dcterms:created>
  <dcterms:modified xsi:type="dcterms:W3CDTF">2024-07-02T22:25:04Z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70A77FAC3DCF46FE99CB013A27BD59BA_12</vt:lpwstr>
  </property>
  <property fmtid="{D5CDD505-2E9C-101B-9397-08002B2CF9AE}" pid="3" name="KSOProductBuildVer">
    <vt:lpwstr>1033-12.2.0.17119</vt:lpwstr>
  </property>
</Properties>
</file>