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6" y="-297"/>
            <a:ext cx="12235732" cy="6858594"/>
          </a:xfrm>
          <a:prstGeom prst="rect">
            <a:avLst/>
          </a:prstGeom>
        </p:spPr>
      </p:pic>
      <p:grpSp>
        <p:nvGrpSpPr>
          <p:cNvPr id="2049" name="Группа 2048"/>
          <p:cNvGrpSpPr/>
          <p:nvPr/>
        </p:nvGrpSpPr>
        <p:grpSpPr>
          <a:xfrm>
            <a:off x="7753013" y="904559"/>
            <a:ext cx="4393709" cy="4393709"/>
            <a:chOff x="7438688" y="2276159"/>
            <a:chExt cx="4393709" cy="4393709"/>
          </a:xfrm>
        </p:grpSpPr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688" y="2276159"/>
              <a:ext cx="4393709" cy="4393709"/>
            </a:xfrm>
            <a:prstGeom prst="rect">
              <a:avLst/>
            </a:prstGeom>
          </p:spPr>
        </p:pic>
        <p:pic>
          <p:nvPicPr>
            <p:cNvPr id="61" name="Picture 4" descr="https://berserkon.com/images/blueberries-clipart-7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7913">
              <a:off x="8348193" y="5203147"/>
              <a:ext cx="1027950" cy="1069441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2" name="Picture 28" descr="https://galerey-room.ru/images/202830_138393171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1735">
              <a:off x="10516565" y="3968281"/>
              <a:ext cx="1124622" cy="100946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3" name="Picture 24" descr="https://e7.pngegg.com/pngimages/677/827/png-clipart-acorn-acorn-brown-fruit-drawing-illustration-food-scrat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1" b="966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58" y="2724660"/>
              <a:ext cx="913419" cy="80606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Рисунок 6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7900">
              <a:off x="7516466" y="3756938"/>
              <a:ext cx="1142749" cy="117078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5" name="Picture 22" descr="https://webstockreview.net/images/clipart-face-corn-15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45"/>
            <a:stretch/>
          </p:blipFill>
          <p:spPr bwMode="auto">
            <a:xfrm rot="19768849">
              <a:off x="9826693" y="4912068"/>
              <a:ext cx="905234" cy="130510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6" name="Рисунок 65" descr="https://i.pinimg.com/originals/0f/59/03/0f59032d0f1509d0265ba61c4d62381f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4622">
              <a:off x="9671872" y="2631883"/>
              <a:ext cx="1227550" cy="114889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343" y="122603"/>
            <a:ext cx="4383404" cy="432853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67684" y="1957677"/>
            <a:ext cx="1179137" cy="658389"/>
            <a:chOff x="4867684" y="1957677"/>
            <a:chExt cx="1179137" cy="65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67684" y="1957677"/>
              <a:ext cx="1111557" cy="658389"/>
              <a:chOff x="4867684" y="1957677"/>
              <a:chExt cx="1111557" cy="65838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684" y="2107794"/>
                <a:ext cx="708495" cy="369461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pic>
            <p:nvPicPr>
              <p:cNvPr id="2070" name="Picture 22" descr="https://udoba.org/sites/default/files/h5p/content/29880/images/image-623ab732e7a15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852" y="1957677"/>
                <a:ext cx="658389" cy="658389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5253270" y="2122271"/>
              <a:ext cx="793551" cy="30777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Крутить</a:t>
              </a:r>
              <a:endPara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3919" y="4157846"/>
            <a:ext cx="2260507" cy="261003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119" y="4651739"/>
            <a:ext cx="1306915" cy="211613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9176493" y="2772218"/>
            <a:ext cx="1111557" cy="658389"/>
            <a:chOff x="4867684" y="1957677"/>
            <a:chExt cx="1111557" cy="658389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7684" y="2107794"/>
              <a:ext cx="708495" cy="36946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59" name="Picture 22" descr="https://udoba.org/sites/default/files/h5p/content/29880/images/image-623ab732e7a15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52" y="1957677"/>
              <a:ext cx="658389" cy="65838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1" name="Picture 20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72" y="3730943"/>
            <a:ext cx="2324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59</cp:revision>
  <dcterms:created xsi:type="dcterms:W3CDTF">2023-05-03T12:47:28Z</dcterms:created>
  <dcterms:modified xsi:type="dcterms:W3CDTF">2024-10-24T07:27:00Z</dcterms:modified>
</cp:coreProperties>
</file>