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1.wdp"/><Relationship Id="rId21" Type="http://schemas.openxmlformats.org/officeDocument/2006/relationships/image" Target="../media/image18.png"/><Relationship Id="rId22" Type="http://schemas.microsoft.com/office/2007/relationships/hdphoto" Target="../media/hdphoto2.wdp"/><Relationship Id="rId23" Type="http://schemas.openxmlformats.org/officeDocument/2006/relationships/image" Target="../media/image19.png"/><Relationship Id="rId24" Type="http://schemas.microsoft.com/office/2007/relationships/hdphoto" Target="../media/hdphoto3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14166" y="3858666"/>
            <a:ext cx="26670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2024-11-14T19:36:07Z</dcterms:modified>
</cp:coreProperties>
</file>