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microsoft.com/office/2007/relationships/hdphoto" Target="../media/hdphoto1.wdp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5303"/>
          <a:stretch/>
        </p:blipFill>
        <p:spPr>
          <a:xfrm>
            <a:off x="498763" y="463525"/>
            <a:ext cx="8006607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309799" y="492553"/>
            <a:ext cx="4384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–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п'ять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років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" name="Рисунок 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0A600E2-152D-C05A-C999-6A1C4B08B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44" y="2498445"/>
            <a:ext cx="2898486" cy="28984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ECEBE0C-033A-160D-C586-CD0941692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5" y="1781169"/>
            <a:ext cx="4090911" cy="40909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D79236F-AF94-4F4E-D41A-EED577372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6" y="1677827"/>
            <a:ext cx="4297594" cy="429759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серт, Сладость, пирог, Торт на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E9FDE83A-4718-51C1-2E1B-5C8ECB89B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0" y="4033347"/>
            <a:ext cx="1766321" cy="176632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6721E4-2006-CF1E-4590-93D297018117}"/>
              </a:ext>
            </a:extLst>
          </p:cNvPr>
          <p:cNvSpPr/>
          <p:nvPr/>
        </p:nvSpPr>
        <p:spPr>
          <a:xfrm>
            <a:off x="971363" y="519723"/>
            <a:ext cx="72202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Дідусь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Сашко купив машинку.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Машинка –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швидка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7" name="Рисунок 16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B0793B8-AEE1-8D53-FF2C-CFC9A2353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70" y="1684879"/>
            <a:ext cx="4297594" cy="4297594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92A760A-B37A-9909-8087-EA97C3924976}"/>
              </a:ext>
            </a:extLst>
          </p:cNvPr>
          <p:cNvSpPr/>
          <p:nvPr/>
        </p:nvSpPr>
        <p:spPr>
          <a:xfrm>
            <a:off x="3102602" y="3322647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0675C1-DA80-0B07-0C25-21907B0C76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1" y="2682343"/>
            <a:ext cx="3695526" cy="369552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B199EED-248E-7BE2-4C9D-F1041B5E3AF6}"/>
              </a:ext>
            </a:extLst>
          </p:cNvPr>
          <p:cNvSpPr/>
          <p:nvPr/>
        </p:nvSpPr>
        <p:spPr>
          <a:xfrm>
            <a:off x="1317244" y="568932"/>
            <a:ext cx="68178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Бабуся Маша купила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мишку. Мишка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смішна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21" name="Рисунок 20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1AE6F8F-E8B1-F295-561E-1DB3C0D9F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02" y="1841525"/>
            <a:ext cx="4090911" cy="4090911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F4D6C4E1-73C0-6958-ED43-3FD1E38D2D3F}"/>
              </a:ext>
            </a:extLst>
          </p:cNvPr>
          <p:cNvSpPr/>
          <p:nvPr/>
        </p:nvSpPr>
        <p:spPr>
          <a:xfrm>
            <a:off x="3129973" y="3350731"/>
            <a:ext cx="1693330" cy="1181100"/>
          </a:xfrm>
          <a:prstGeom prst="rightArrow">
            <a:avLst>
              <a:gd name="adj1" fmla="val 50000"/>
              <a:gd name="adj2" fmla="val 575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4" name="Рисунок 43" descr="Изображение выглядит как мультфильм, кот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39B0D1AF-5630-4E74-9B73-F30701623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52" y="2038834"/>
            <a:ext cx="3282757" cy="389530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артина, рисунок, детская площад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F108796-A1B0-988F-A6B0-877A468426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/>
          <a:stretch/>
        </p:blipFill>
        <p:spPr>
          <a:xfrm>
            <a:off x="419575" y="491494"/>
            <a:ext cx="8064261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4000C8-1B0F-5D54-AEA8-5BEF68C72FD5}"/>
              </a:ext>
            </a:extLst>
          </p:cNvPr>
          <p:cNvSpPr/>
          <p:nvPr/>
        </p:nvSpPr>
        <p:spPr>
          <a:xfrm>
            <a:off x="2280493" y="513146"/>
            <a:ext cx="468589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 катав мишку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машинці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033A2FCF-89A7-A465-9B84-1D07E170F59A}"/>
              </a:ext>
            </a:extLst>
          </p:cNvPr>
          <p:cNvGrpSpPr/>
          <p:nvPr/>
        </p:nvGrpSpPr>
        <p:grpSpPr>
          <a:xfrm>
            <a:off x="1361879" y="2851668"/>
            <a:ext cx="5937931" cy="3861095"/>
            <a:chOff x="-1961293" y="10637489"/>
            <a:chExt cx="5937931" cy="3861095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3206DFCE-2338-230D-82DB-655D80DA2089}"/>
                </a:ext>
              </a:extLst>
            </p:cNvPr>
            <p:cNvGrpSpPr/>
            <p:nvPr/>
          </p:nvGrpSpPr>
          <p:grpSpPr>
            <a:xfrm>
              <a:off x="-1961293" y="10637489"/>
              <a:ext cx="5937931" cy="3861095"/>
              <a:chOff x="1511272" y="2996905"/>
              <a:chExt cx="5937931" cy="3861095"/>
            </a:xfrm>
          </p:grpSpPr>
          <p:pic>
            <p:nvPicPr>
              <p:cNvPr id="84" name="Рисунок 83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5E0DE3B-ADDD-A275-7954-B2D6906AA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6128" y="3614925"/>
                <a:ext cx="3243075" cy="3243075"/>
              </a:xfrm>
              <a:prstGeom prst="rect">
                <a:avLst/>
              </a:prstGeom>
            </p:spPr>
          </p:pic>
          <p:pic>
            <p:nvPicPr>
              <p:cNvPr id="85" name="Рисунок 84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F4C2253-AA45-6482-0749-F77B59D2E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2" y="2996905"/>
                <a:ext cx="3058615" cy="3058615"/>
              </a:xfrm>
              <a:prstGeom prst="rect">
                <a:avLst/>
              </a:prstGeom>
            </p:spPr>
          </p:pic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F8C329A7-3B35-C5C6-1EEE-9DECF50C5395}"/>
                  </a:ext>
                </a:extLst>
              </p:cNvPr>
              <p:cNvSpPr/>
              <p:nvPr/>
            </p:nvSpPr>
            <p:spPr>
              <a:xfrm>
                <a:off x="3060700" y="4686300"/>
                <a:ext cx="1536700" cy="1028705"/>
              </a:xfrm>
              <a:custGeom>
                <a:avLst/>
                <a:gdLst>
                  <a:gd name="connsiteX0" fmla="*/ 0 w 1536700"/>
                  <a:gd name="connsiteY0" fmla="*/ 88900 h 1028705"/>
                  <a:gd name="connsiteX1" fmla="*/ 977900 w 1536700"/>
                  <a:gd name="connsiteY1" fmla="*/ 419100 h 1028705"/>
                  <a:gd name="connsiteX2" fmla="*/ 1219200 w 1536700"/>
                  <a:gd name="connsiteY2" fmla="*/ 292100 h 1028705"/>
                  <a:gd name="connsiteX3" fmla="*/ 850900 w 1536700"/>
                  <a:gd name="connsiteY3" fmla="*/ 0 h 1028705"/>
                  <a:gd name="connsiteX4" fmla="*/ 1041400 w 1536700"/>
                  <a:gd name="connsiteY4" fmla="*/ 889000 h 1028705"/>
                  <a:gd name="connsiteX5" fmla="*/ 1536700 w 1536700"/>
                  <a:gd name="connsiteY5" fmla="*/ 1028700 h 1028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6700" h="1028705">
                    <a:moveTo>
                      <a:pt x="0" y="88900"/>
                    </a:moveTo>
                    <a:cubicBezTo>
                      <a:pt x="325967" y="198967"/>
                      <a:pt x="638533" y="362539"/>
                      <a:pt x="977900" y="419100"/>
                    </a:cubicBezTo>
                    <a:cubicBezTo>
                      <a:pt x="1067557" y="434043"/>
                      <a:pt x="1245560" y="379087"/>
                      <a:pt x="1219200" y="292100"/>
                    </a:cubicBezTo>
                    <a:cubicBezTo>
                      <a:pt x="1173759" y="142143"/>
                      <a:pt x="973667" y="97367"/>
                      <a:pt x="850900" y="0"/>
                    </a:cubicBezTo>
                    <a:cubicBezTo>
                      <a:pt x="914400" y="296333"/>
                      <a:pt x="873292" y="636838"/>
                      <a:pt x="1041400" y="889000"/>
                    </a:cubicBezTo>
                    <a:cubicBezTo>
                      <a:pt x="1136554" y="1031731"/>
                      <a:pt x="1536700" y="1028700"/>
                      <a:pt x="1536700" y="102870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81" name="Рисунок 80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09EB426C-E63B-EE4B-52D2-7B99A976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359" y="10973793"/>
              <a:ext cx="1443362" cy="1712688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4368A4B-9B4C-BFE2-928F-FA32ED412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381111" y="457486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B40DB47-C09A-8925-B7A5-6A48B5A4123C}"/>
              </a:ext>
            </a:extLst>
          </p:cNvPr>
          <p:cNvSpPr/>
          <p:nvPr/>
        </p:nvSpPr>
        <p:spPr>
          <a:xfrm>
            <a:off x="571682" y="441502"/>
            <a:ext cx="77059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Паша,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дідусь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Сашко та бабуся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Маша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будуть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їсти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улюблену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Паші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Рисунок 64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806DD7-7615-CD1B-675E-E9C991568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12" y="2818023"/>
            <a:ext cx="3226575" cy="3226576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49A9D12-1EF3-F316-3A4E-431903DFE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99" y="2458211"/>
            <a:ext cx="3389590" cy="338959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DDEE025-B434-586D-E5B3-EFA0BF92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3" y="3404002"/>
            <a:ext cx="2405523" cy="2405523"/>
          </a:xfrm>
          <a:prstGeom prst="rect">
            <a:avLst/>
          </a:prstGeom>
        </p:spPr>
      </p:pic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030EFF02-5806-680C-0E3D-2ABC68371D4D}"/>
              </a:ext>
            </a:extLst>
          </p:cNvPr>
          <p:cNvGrpSpPr/>
          <p:nvPr/>
        </p:nvGrpSpPr>
        <p:grpSpPr>
          <a:xfrm>
            <a:off x="1035186" y="1927642"/>
            <a:ext cx="1568661" cy="1619368"/>
            <a:chOff x="1152838" y="1904910"/>
            <a:chExt cx="1568661" cy="1619368"/>
          </a:xfrm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6BD45E9-139F-5E92-BB55-34B53ABE587A}"/>
                </a:ext>
              </a:extLst>
            </p:cNvPr>
            <p:cNvSpPr/>
            <p:nvPr/>
          </p:nvSpPr>
          <p:spPr>
            <a:xfrm>
              <a:off x="1152838" y="190491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2" name="Рисунок 121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6D878C-6492-F8F7-E38E-6DEBF63D0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8" y="1969355"/>
              <a:ext cx="1554923" cy="1554923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B4D1F0BA-0268-A407-C7F0-F9C5A760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838" y="2353443"/>
              <a:ext cx="845151" cy="8451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76F7E04-D0CE-485D-0AC5-36F0994EA0D5}"/>
              </a:ext>
            </a:extLst>
          </p:cNvPr>
          <p:cNvGrpSpPr/>
          <p:nvPr/>
        </p:nvGrpSpPr>
        <p:grpSpPr>
          <a:xfrm>
            <a:off x="474433" y="3591072"/>
            <a:ext cx="1568661" cy="1568661"/>
            <a:chOff x="592085" y="3568340"/>
            <a:chExt cx="1568661" cy="1568661"/>
          </a:xfrm>
        </p:grpSpPr>
        <p:sp>
          <p:nvSpPr>
            <p:cNvPr id="154" name="Овал 153">
              <a:extLst>
                <a:ext uri="{FF2B5EF4-FFF2-40B4-BE49-F238E27FC236}">
                  <a16:creationId xmlns:a16="http://schemas.microsoft.com/office/drawing/2014/main" id="{BA1F6FAA-F0AC-52EF-A109-041E99D7F81F}"/>
                </a:ext>
              </a:extLst>
            </p:cNvPr>
            <p:cNvSpPr/>
            <p:nvPr/>
          </p:nvSpPr>
          <p:spPr>
            <a:xfrm>
              <a:off x="592085" y="356834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3" name="Рисунок 152" descr="Изображение выглядит как Легкая закуска, ед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FE282066-51F5-9543-6668-7CBFD8B5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0" y="3715121"/>
              <a:ext cx="1263930" cy="1263930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1BEBD1AD-672D-6513-97A9-8AAA432B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79" y="3953577"/>
              <a:ext cx="845151" cy="84515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1D30E5-F979-F0A1-A594-354847E589B8}"/>
              </a:ext>
            </a:extLst>
          </p:cNvPr>
          <p:cNvGrpSpPr/>
          <p:nvPr/>
        </p:nvGrpSpPr>
        <p:grpSpPr>
          <a:xfrm>
            <a:off x="2941229" y="1823382"/>
            <a:ext cx="1568661" cy="1568661"/>
            <a:chOff x="3058881" y="1800650"/>
            <a:chExt cx="1568661" cy="1568661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C7EB04AB-1B1A-4EF6-58D7-0D0278FC1314}"/>
                </a:ext>
              </a:extLst>
            </p:cNvPr>
            <p:cNvSpPr/>
            <p:nvPr/>
          </p:nvSpPr>
          <p:spPr>
            <a:xfrm>
              <a:off x="3058881" y="1800650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5CFB611-1B50-E7DF-6E62-691FD5D7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669" y="1896962"/>
              <a:ext cx="1343643" cy="1343643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41F62A-560A-C1F3-9766-80552083C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838" y="2185909"/>
              <a:ext cx="845151" cy="845151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2BCD571-D2CC-71F0-C91A-20AB00235C64}"/>
              </a:ext>
            </a:extLst>
          </p:cNvPr>
          <p:cNvGrpSpPr/>
          <p:nvPr/>
        </p:nvGrpSpPr>
        <p:grpSpPr>
          <a:xfrm>
            <a:off x="3522352" y="3525913"/>
            <a:ext cx="1568661" cy="1568661"/>
            <a:chOff x="3640004" y="3503181"/>
            <a:chExt cx="1568661" cy="1568661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0A836F23-A824-523C-4233-85B830EE24BA}"/>
                </a:ext>
              </a:extLst>
            </p:cNvPr>
            <p:cNvSpPr/>
            <p:nvPr/>
          </p:nvSpPr>
          <p:spPr>
            <a:xfrm>
              <a:off x="3640004" y="3503181"/>
              <a:ext cx="1568661" cy="156866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9" name="Рисунок 88" descr="Изображение выглядит как безалкогольный напиток, контейнер&#10;&#10;Автоматически созданное описание">
              <a:extLst>
                <a:ext uri="{FF2B5EF4-FFF2-40B4-BE49-F238E27FC236}">
                  <a16:creationId xmlns:a16="http://schemas.microsoft.com/office/drawing/2014/main" id="{E8A7237B-5656-53E8-CE9C-A6F77F9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344" y="3636761"/>
              <a:ext cx="773381" cy="1262787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6F8A51-78BA-85A9-B378-27F7D10D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8" y="3612473"/>
              <a:ext cx="845151" cy="845151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в помещении, кукольный дом, Столярные издел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CFE6C7-FD39-C50E-EE67-6BC1B12A7D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3"/>
          <a:stretch/>
        </p:blipFill>
        <p:spPr>
          <a:xfrm>
            <a:off x="358549" y="409309"/>
            <a:ext cx="8048414" cy="571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1E7C7123-C3D2-510C-E74B-C109E7F22730}"/>
              </a:ext>
            </a:extLst>
          </p:cNvPr>
          <p:cNvGrpSpPr/>
          <p:nvPr/>
        </p:nvGrpSpPr>
        <p:grpSpPr>
          <a:xfrm>
            <a:off x="2964032" y="4185440"/>
            <a:ext cx="2578938" cy="1727679"/>
            <a:chOff x="651163" y="587154"/>
            <a:chExt cx="8525278" cy="5711242"/>
          </a:xfrm>
        </p:grpSpPr>
        <p:pic>
          <p:nvPicPr>
            <p:cNvPr id="23" name="Рисунок 22" descr="Изображение выглядит как в помещении, кукольный дом, Столярные изделия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21DED35-94DF-3B25-7C29-DC0581F7E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3"/>
            <a:stretch/>
          </p:blipFill>
          <p:spPr>
            <a:xfrm>
              <a:off x="651163" y="587154"/>
              <a:ext cx="8048414" cy="5711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Рисунок 2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53C38FC-07CD-09DB-19A5-C13D9147D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64" y="2947691"/>
              <a:ext cx="3226575" cy="322657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355F6B6-DA11-9F02-01C7-56CAB847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851" y="2587879"/>
              <a:ext cx="3389590" cy="338959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AE63F19-D0AD-AF79-B024-066287AC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925" y="3533670"/>
              <a:ext cx="2405523" cy="2405523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A6F7B0F-E2E1-91B3-4258-8683D3D271DB}"/>
                </a:ext>
              </a:extLst>
            </p:cNvPr>
            <p:cNvGrpSpPr/>
            <p:nvPr/>
          </p:nvGrpSpPr>
          <p:grpSpPr>
            <a:xfrm>
              <a:off x="1305238" y="2057310"/>
              <a:ext cx="1568661" cy="1619368"/>
              <a:chOff x="1152838" y="1904910"/>
              <a:chExt cx="1568661" cy="1619368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C758DB3F-8A4B-55B7-3B0A-B925BB91CB17}"/>
                  </a:ext>
                </a:extLst>
              </p:cNvPr>
              <p:cNvSpPr/>
              <p:nvPr/>
            </p:nvSpPr>
            <p:spPr>
              <a:xfrm>
                <a:off x="1152838" y="190491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1" name="Рисунок 60" descr="Изображение выглядит как еда, десерт, Сладость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84A5818-85CF-EA94-7DF9-BDD01BEE1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2838" y="1969355"/>
                <a:ext cx="1554923" cy="1554923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B109C9-317A-8F9C-EF12-C551C88E1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838" y="2353443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154B9C76-12A9-8E89-F71D-E5FC3103A2B4}"/>
                </a:ext>
              </a:extLst>
            </p:cNvPr>
            <p:cNvGrpSpPr/>
            <p:nvPr/>
          </p:nvGrpSpPr>
          <p:grpSpPr>
            <a:xfrm>
              <a:off x="744485" y="3720740"/>
              <a:ext cx="1568661" cy="1568661"/>
              <a:chOff x="592085" y="3568340"/>
              <a:chExt cx="1568661" cy="1568661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C94A7E8F-EBDF-9EBA-93F5-01A5574C05F4}"/>
                  </a:ext>
                </a:extLst>
              </p:cNvPr>
              <p:cNvSpPr/>
              <p:nvPr/>
            </p:nvSpPr>
            <p:spPr>
              <a:xfrm>
                <a:off x="592085" y="356834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8" name="Рисунок 67" descr="Изображение выглядит как Легкая закуска, еда, десе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B0267B5-5526-0BCD-DF70-7087E9F0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90" y="3715121"/>
                <a:ext cx="1263930" cy="1263930"/>
              </a:xfrm>
              <a:prstGeom prst="rect">
                <a:avLst/>
              </a:prstGeom>
            </p:spPr>
          </p:pic>
          <p:pic>
            <p:nvPicPr>
              <p:cNvPr id="69" name="Рисунок 6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104BABB-13A8-442F-AD91-291AA8F8E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279" y="3953577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ED9B2E76-C79E-C806-686A-F86D4A484AC0}"/>
                </a:ext>
              </a:extLst>
            </p:cNvPr>
            <p:cNvGrpSpPr/>
            <p:nvPr/>
          </p:nvGrpSpPr>
          <p:grpSpPr>
            <a:xfrm>
              <a:off x="3211281" y="1953050"/>
              <a:ext cx="1568661" cy="1568661"/>
              <a:chOff x="3058881" y="1800650"/>
              <a:chExt cx="1568661" cy="1568661"/>
            </a:xfrm>
          </p:grpSpPr>
          <p:sp>
            <p:nvSpPr>
              <p:cNvPr id="72" name="Овал 71">
                <a:extLst>
                  <a:ext uri="{FF2B5EF4-FFF2-40B4-BE49-F238E27FC236}">
                    <a16:creationId xmlns:a16="http://schemas.microsoft.com/office/drawing/2014/main" id="{CEBDEDB9-D0A3-A554-72CE-21ABAD81A728}"/>
                  </a:ext>
                </a:extLst>
              </p:cNvPr>
              <p:cNvSpPr/>
              <p:nvPr/>
            </p:nvSpPr>
            <p:spPr>
              <a:xfrm>
                <a:off x="3058881" y="1800650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4" name="Рисунок 73" descr="Изображение выглядит как еда, десерт, молочные продукты, мороже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EAAC6F6-C834-7AFA-ED4A-23859DDEB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8669" y="1896962"/>
                <a:ext cx="1343643" cy="1343643"/>
              </a:xfrm>
              <a:prstGeom prst="rect">
                <a:avLst/>
              </a:prstGeom>
            </p:spPr>
          </p:pic>
          <p:pic>
            <p:nvPicPr>
              <p:cNvPr id="75" name="Рисунок 74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04947B-35B9-FDBC-8967-4A037D0E6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838" y="2185909"/>
                <a:ext cx="845151" cy="845151"/>
              </a:xfrm>
              <a:prstGeom prst="rect">
                <a:avLst/>
              </a:prstGeom>
            </p:spPr>
          </p:pic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8A33CDCD-1665-DD45-8875-E954F2FD5FB1}"/>
                </a:ext>
              </a:extLst>
            </p:cNvPr>
            <p:cNvGrpSpPr/>
            <p:nvPr/>
          </p:nvGrpSpPr>
          <p:grpSpPr>
            <a:xfrm>
              <a:off x="3792404" y="3655581"/>
              <a:ext cx="1568661" cy="1568661"/>
              <a:chOff x="3640004" y="3503181"/>
              <a:chExt cx="1568661" cy="1568661"/>
            </a:xfrm>
          </p:grpSpPr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0D9E65FA-B582-18D9-A53B-5107F70F4B96}"/>
                  </a:ext>
                </a:extLst>
              </p:cNvPr>
              <p:cNvSpPr/>
              <p:nvPr/>
            </p:nvSpPr>
            <p:spPr>
              <a:xfrm>
                <a:off x="3640004" y="3503181"/>
                <a:ext cx="1568661" cy="1568661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8" name="Рисунок 77" descr="Изображение выглядит как безалкогольный напиток, контейне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50D4D26-C381-2688-7AD5-C576092D8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2344" y="3636761"/>
                <a:ext cx="773381" cy="1262787"/>
              </a:xfrm>
              <a:prstGeom prst="rect">
                <a:avLst/>
              </a:prstGeom>
            </p:spPr>
          </p:pic>
          <p:pic>
            <p:nvPicPr>
              <p:cNvPr id="79" name="Рисунок 78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65EF17-EF97-F916-87D9-B38280F5C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198" y="3612473"/>
                <a:ext cx="845151" cy="845151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D5518D-550E-DD9E-721D-572C30E785CA}"/>
              </a:ext>
            </a:extLst>
          </p:cNvPr>
          <p:cNvGrpSpPr/>
          <p:nvPr/>
        </p:nvGrpSpPr>
        <p:grpSpPr>
          <a:xfrm>
            <a:off x="1210688" y="680400"/>
            <a:ext cx="2489494" cy="1636900"/>
            <a:chOff x="5275570" y="4820398"/>
            <a:chExt cx="8611565" cy="5662305"/>
          </a:xfrm>
        </p:grpSpPr>
        <p:pic>
          <p:nvPicPr>
            <p:cNvPr id="34" name="Рисунок 33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FFBD6671-0769-274D-0FD7-5BE3EB0B2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4" r="15303"/>
            <a:stretch/>
          </p:blipFill>
          <p:spPr>
            <a:xfrm>
              <a:off x="5506818" y="4820398"/>
              <a:ext cx="8006607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A42C02-3839-640C-3449-BFEB054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99" y="6855318"/>
              <a:ext cx="2898486" cy="289848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50F6E09-2510-FF04-1DA4-3C5BC2F8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570" y="6138042"/>
              <a:ext cx="4090911" cy="409091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EA05EEE-35BF-CA54-3DC0-0A4FF7E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541" y="6034700"/>
              <a:ext cx="4297594" cy="4297594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десерт, Сладость, пирог, Торт на день рожд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CE91392-8070-F8D1-D3F8-900DD8C5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25" y="8390220"/>
              <a:ext cx="1766321" cy="176632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44E826-6400-733E-ED1C-B8E1D434DACD}"/>
              </a:ext>
            </a:extLst>
          </p:cNvPr>
          <p:cNvGrpSpPr/>
          <p:nvPr/>
        </p:nvGrpSpPr>
        <p:grpSpPr>
          <a:xfrm>
            <a:off x="4501072" y="923458"/>
            <a:ext cx="2618033" cy="1420706"/>
            <a:chOff x="-201456" y="1807020"/>
            <a:chExt cx="8648097" cy="4692990"/>
          </a:xfrm>
        </p:grpSpPr>
        <p:pic>
          <p:nvPicPr>
            <p:cNvPr id="41" name="Рисунок 40" descr="Изображение выглядит как рисунок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3F0B31-1373-FF81-3F43-F0B3DA47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456" y="1807020"/>
              <a:ext cx="4297594" cy="429759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02BDAB8-00BF-C643-B88B-80BD33416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15" y="2804484"/>
              <a:ext cx="3695526" cy="3695526"/>
            </a:xfrm>
            <a:prstGeom prst="rect">
              <a:avLst/>
            </a:prstGeom>
          </p:spPr>
        </p:pic>
        <p:sp>
          <p:nvSpPr>
            <p:cNvPr id="43" name="Стрелка: вправо 42">
              <a:extLst>
                <a:ext uri="{FF2B5EF4-FFF2-40B4-BE49-F238E27FC236}">
                  <a16:creationId xmlns:a16="http://schemas.microsoft.com/office/drawing/2014/main" id="{87A8D3DB-47B0-4D55-25E0-3DDBA23EA50B}"/>
                </a:ext>
              </a:extLst>
            </p:cNvPr>
            <p:cNvSpPr/>
            <p:nvPr/>
          </p:nvSpPr>
          <p:spPr>
            <a:xfrm>
              <a:off x="3163360" y="3442775"/>
              <a:ext cx="1693330" cy="1181100"/>
            </a:xfrm>
            <a:prstGeom prst="rightArrow">
              <a:avLst>
                <a:gd name="adj1" fmla="val 50000"/>
                <a:gd name="adj2" fmla="val 575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3C93ECEE-313E-4AA1-AF38-E7FB4CA88B62}"/>
              </a:ext>
            </a:extLst>
          </p:cNvPr>
          <p:cNvGrpSpPr/>
          <p:nvPr/>
        </p:nvGrpSpPr>
        <p:grpSpPr>
          <a:xfrm>
            <a:off x="1129604" y="2701419"/>
            <a:ext cx="2391409" cy="1224534"/>
            <a:chOff x="12960723" y="1288863"/>
            <a:chExt cx="2391409" cy="1224534"/>
          </a:xfrm>
        </p:grpSpPr>
        <p:pic>
          <p:nvPicPr>
            <p:cNvPr id="90" name="Рисунок 89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C040658C-223D-062E-251D-037C8DD33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5606" y="1417597"/>
              <a:ext cx="876526" cy="1040083"/>
            </a:xfrm>
            <a:prstGeom prst="rect">
              <a:avLst/>
            </a:prstGeom>
          </p:spPr>
        </p:pic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FDEFE830-897D-45AA-177D-C8B5C3BDB668}"/>
                </a:ext>
              </a:extLst>
            </p:cNvPr>
            <p:cNvGrpSpPr/>
            <p:nvPr/>
          </p:nvGrpSpPr>
          <p:grpSpPr>
            <a:xfrm>
              <a:off x="12960723" y="1288863"/>
              <a:ext cx="1483123" cy="1224534"/>
              <a:chOff x="-98115" y="1933569"/>
              <a:chExt cx="4954805" cy="4090911"/>
            </a:xfrm>
          </p:grpSpPr>
          <p:pic>
            <p:nvPicPr>
              <p:cNvPr id="92" name="Рисунок 91" descr="Изображение выглядит как мультфильм, графическая вставка, рисунок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F58E459-2677-B0E7-1EEA-72F13908E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8115" y="1933569"/>
                <a:ext cx="4090911" cy="4090911"/>
              </a:xfrm>
              <a:prstGeom prst="rect">
                <a:avLst/>
              </a:prstGeom>
            </p:spPr>
          </p:pic>
          <p:sp>
            <p:nvSpPr>
              <p:cNvPr id="93" name="Стрелка: вправо 92">
                <a:extLst>
                  <a:ext uri="{FF2B5EF4-FFF2-40B4-BE49-F238E27FC236}">
                    <a16:creationId xmlns:a16="http://schemas.microsoft.com/office/drawing/2014/main" id="{F835E5C2-E22A-04DF-DBA1-CC56F2476EE7}"/>
                  </a:ext>
                </a:extLst>
              </p:cNvPr>
              <p:cNvSpPr/>
              <p:nvPr/>
            </p:nvSpPr>
            <p:spPr>
              <a:xfrm>
                <a:off x="3163360" y="3442775"/>
                <a:ext cx="1693330" cy="1181100"/>
              </a:xfrm>
              <a:prstGeom prst="rightArrow">
                <a:avLst>
                  <a:gd name="adj1" fmla="val 50000"/>
                  <a:gd name="adj2" fmla="val 5752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23F6C5D-4E2F-862D-2D74-7D1749E2BF34}"/>
              </a:ext>
            </a:extLst>
          </p:cNvPr>
          <p:cNvGrpSpPr/>
          <p:nvPr/>
        </p:nvGrpSpPr>
        <p:grpSpPr>
          <a:xfrm>
            <a:off x="5086681" y="2436605"/>
            <a:ext cx="2331846" cy="1848211"/>
            <a:chOff x="13575051" y="1386811"/>
            <a:chExt cx="2331846" cy="1848211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73F01F10-2E9B-6D3A-4AC3-60FEB6E293FC}"/>
                </a:ext>
              </a:extLst>
            </p:cNvPr>
            <p:cNvGrpSpPr/>
            <p:nvPr/>
          </p:nvGrpSpPr>
          <p:grpSpPr>
            <a:xfrm>
              <a:off x="13575051" y="1386811"/>
              <a:ext cx="2331846" cy="1848211"/>
              <a:chOff x="652824" y="618705"/>
              <a:chExt cx="8064261" cy="6391695"/>
            </a:xfrm>
          </p:grpSpPr>
          <p:pic>
            <p:nvPicPr>
              <p:cNvPr id="98" name="Рисунок 97" descr="Изображение выглядит как картина, рисунок, детская площадка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41586F7-2E3F-0E27-05B4-C8E7126C2A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17"/>
              <a:stretch/>
            </p:blipFill>
            <p:spPr>
              <a:xfrm>
                <a:off x="652824" y="618705"/>
                <a:ext cx="8064261" cy="566230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254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grpSp>
            <p:nvGrpSpPr>
              <p:cNvPr id="99" name="Группа 98">
                <a:extLst>
                  <a:ext uri="{FF2B5EF4-FFF2-40B4-BE49-F238E27FC236}">
                    <a16:creationId xmlns:a16="http://schemas.microsoft.com/office/drawing/2014/main" id="{ADF8B9EF-FFE4-9987-7B14-C5612A89F327}"/>
                  </a:ext>
                </a:extLst>
              </p:cNvPr>
              <p:cNvGrpSpPr/>
              <p:nvPr/>
            </p:nvGrpSpPr>
            <p:grpSpPr>
              <a:xfrm>
                <a:off x="1663672" y="3149305"/>
                <a:ext cx="5937931" cy="3861095"/>
                <a:chOff x="1511272" y="2996905"/>
                <a:chExt cx="5937931" cy="3861095"/>
              </a:xfrm>
            </p:grpSpPr>
            <p:pic>
              <p:nvPicPr>
                <p:cNvPr id="100" name="Рисунок 9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BFCEE10-F5FB-6CAA-60CD-30F8736B60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6128" y="3614925"/>
                  <a:ext cx="3243075" cy="3243075"/>
                </a:xfrm>
                <a:prstGeom prst="rect">
                  <a:avLst/>
                </a:prstGeom>
              </p:spPr>
            </p:pic>
            <p:pic>
              <p:nvPicPr>
                <p:cNvPr id="101" name="Рисунок 100" descr="Изображение выглядит как мультфильм, Анимация, Мультфильм, игрушка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5A108E5-E6EB-F140-73DD-A44D37566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11272" y="2996905"/>
                  <a:ext cx="3058615" cy="3058615"/>
                </a:xfrm>
                <a:prstGeom prst="rect">
                  <a:avLst/>
                </a:prstGeom>
              </p:spPr>
            </p:pic>
            <p:sp>
              <p:nvSpPr>
                <p:cNvPr id="103" name="Полилиния: фигура 102">
                  <a:extLst>
                    <a:ext uri="{FF2B5EF4-FFF2-40B4-BE49-F238E27FC236}">
                      <a16:creationId xmlns:a16="http://schemas.microsoft.com/office/drawing/2014/main" id="{7CEE5D25-D1B9-F7BF-04F5-D2E7CFBB6544}"/>
                    </a:ext>
                  </a:extLst>
                </p:cNvPr>
                <p:cNvSpPr/>
                <p:nvPr/>
              </p:nvSpPr>
              <p:spPr>
                <a:xfrm>
                  <a:off x="3060700" y="4686300"/>
                  <a:ext cx="1536700" cy="1028705"/>
                </a:xfrm>
                <a:custGeom>
                  <a:avLst/>
                  <a:gdLst>
                    <a:gd name="connsiteX0" fmla="*/ 0 w 1536700"/>
                    <a:gd name="connsiteY0" fmla="*/ 88900 h 1028705"/>
                    <a:gd name="connsiteX1" fmla="*/ 977900 w 1536700"/>
                    <a:gd name="connsiteY1" fmla="*/ 419100 h 1028705"/>
                    <a:gd name="connsiteX2" fmla="*/ 1219200 w 1536700"/>
                    <a:gd name="connsiteY2" fmla="*/ 292100 h 1028705"/>
                    <a:gd name="connsiteX3" fmla="*/ 850900 w 1536700"/>
                    <a:gd name="connsiteY3" fmla="*/ 0 h 1028705"/>
                    <a:gd name="connsiteX4" fmla="*/ 1041400 w 1536700"/>
                    <a:gd name="connsiteY4" fmla="*/ 889000 h 1028705"/>
                    <a:gd name="connsiteX5" fmla="*/ 1536700 w 1536700"/>
                    <a:gd name="connsiteY5" fmla="*/ 1028700 h 1028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6700" h="1028705">
                      <a:moveTo>
                        <a:pt x="0" y="88900"/>
                      </a:moveTo>
                      <a:cubicBezTo>
                        <a:pt x="325967" y="198967"/>
                        <a:pt x="638533" y="362539"/>
                        <a:pt x="977900" y="419100"/>
                      </a:cubicBezTo>
                      <a:cubicBezTo>
                        <a:pt x="1067557" y="434043"/>
                        <a:pt x="1245560" y="379087"/>
                        <a:pt x="1219200" y="292100"/>
                      </a:cubicBezTo>
                      <a:cubicBezTo>
                        <a:pt x="1173759" y="142143"/>
                        <a:pt x="973667" y="97367"/>
                        <a:pt x="850900" y="0"/>
                      </a:cubicBezTo>
                      <a:cubicBezTo>
                        <a:pt x="914400" y="296333"/>
                        <a:pt x="873292" y="636838"/>
                        <a:pt x="1041400" y="889000"/>
                      </a:cubicBezTo>
                      <a:cubicBezTo>
                        <a:pt x="1136554" y="1031731"/>
                        <a:pt x="1536700" y="1028700"/>
                        <a:pt x="1536700" y="1028700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</p:grpSp>
        <p:pic>
          <p:nvPicPr>
            <p:cNvPr id="96" name="Рисунок 95" descr="Изображение выглядит как мультфильм, кот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E909BF85-D7B0-DEBC-87D0-EBB0B5CFA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9351" y="2188021"/>
              <a:ext cx="424814" cy="50408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82" y="519723"/>
            <a:ext cx="5342785" cy="5438192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6735" y="3032705"/>
            <a:ext cx="29432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/>
      <p:bldP spid="16" grpId="1"/>
      <p:bldP spid="18" grpId="0" animBg="1"/>
      <p:bldP spid="18" grpId="1" animBg="1"/>
      <p:bldP spid="20" grpId="0"/>
      <p:bldP spid="20" grpId="1"/>
      <p:bldP spid="22" grpId="0" animBg="1"/>
      <p:bldP spid="22" grpId="1" animBg="1"/>
      <p:bldP spid="31" grpId="0"/>
      <p:bldP spid="31" grpId="1"/>
      <p:bldP spid="60" grpId="0"/>
      <p:bldP spid="6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19</cp:revision>
  <dcterms:created xsi:type="dcterms:W3CDTF">2024-07-21T13:02:50Z</dcterms:created>
  <dcterms:modified xsi:type="dcterms:W3CDTF">2024-12-03T17:34:55Z</dcterms:modified>
</cp:coreProperties>
</file>