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66" autoAdjust="0"/>
  </p:normalViewPr>
  <p:slideViewPr>
    <p:cSldViewPr snapToGrid="0" showGuides="1">
      <p:cViewPr varScale="1">
        <p:scale>
          <a:sx n="79" d="100"/>
          <a:sy n="79" d="100"/>
        </p:scale>
        <p:origin x="850" y="86"/>
      </p:cViewPr>
      <p:guideLst>
        <p:guide pos="381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DD0CD-8AB8-48FD-A2E7-68EB77AD896F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83117-6B42-4D93-A3B9-7C242E25C90C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1220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83117-6B42-4D93-A3B9-7C242E25C90C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729502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02/01/2025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55771" y="184327"/>
            <a:ext cx="9762599" cy="6592805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oiny 2.0" panose="020B0604020202020204" charset="0"/>
            </a:endParaRPr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E4AEC264-72FD-9D49-257A-E898DD931C16}"/>
              </a:ext>
            </a:extLst>
          </p:cNvPr>
          <p:cNvSpPr/>
          <p:nvPr/>
        </p:nvSpPr>
        <p:spPr>
          <a:xfrm rot="1548911">
            <a:off x="9220115" y="884941"/>
            <a:ext cx="928075" cy="63398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393D5E4C-50AE-74D1-9BFB-5CF9EB57AB1F}"/>
              </a:ext>
            </a:extLst>
          </p:cNvPr>
          <p:cNvCxnSpPr>
            <a:cxnSpLocks/>
          </p:cNvCxnSpPr>
          <p:nvPr/>
        </p:nvCxnSpPr>
        <p:spPr>
          <a:xfrm flipH="1">
            <a:off x="8618896" y="1150209"/>
            <a:ext cx="62299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E6FAC5A7-16AE-7148-A845-59B4DFD564FC}"/>
              </a:ext>
            </a:extLst>
          </p:cNvPr>
          <p:cNvCxnSpPr>
            <a:cxnSpLocks/>
          </p:cNvCxnSpPr>
          <p:nvPr/>
        </p:nvCxnSpPr>
        <p:spPr>
          <a:xfrm flipH="1" flipV="1">
            <a:off x="8848769" y="536003"/>
            <a:ext cx="522196" cy="39356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>
            <a:extLst>
              <a:ext uri="{FF2B5EF4-FFF2-40B4-BE49-F238E27FC236}">
                <a16:creationId xmlns:a16="http://schemas.microsoft.com/office/drawing/2014/main" id="{E181DAFE-2114-00F4-1590-0BB61353A162}"/>
              </a:ext>
            </a:extLst>
          </p:cNvPr>
          <p:cNvSpPr/>
          <p:nvPr/>
        </p:nvSpPr>
        <p:spPr>
          <a:xfrm>
            <a:off x="9538616" y="962479"/>
            <a:ext cx="183052" cy="1585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E450AF46-FB92-5247-5B82-69123B849B7D}"/>
              </a:ext>
            </a:extLst>
          </p:cNvPr>
          <p:cNvSpPr/>
          <p:nvPr/>
        </p:nvSpPr>
        <p:spPr>
          <a:xfrm>
            <a:off x="9370965" y="1165709"/>
            <a:ext cx="183052" cy="1585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557696C7-FCD2-6AAF-5C24-440E62D2644D}"/>
              </a:ext>
            </a:extLst>
          </p:cNvPr>
          <p:cNvSpPr/>
          <p:nvPr/>
        </p:nvSpPr>
        <p:spPr>
          <a:xfrm>
            <a:off x="7158787" y="1070403"/>
            <a:ext cx="10182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ЖА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93" name="Овал 92">
            <a:extLst>
              <a:ext uri="{FF2B5EF4-FFF2-40B4-BE49-F238E27FC236}">
                <a16:creationId xmlns:a16="http://schemas.microsoft.com/office/drawing/2014/main" id="{6F284DB8-8231-19A3-6471-1AB50086E75E}"/>
              </a:ext>
            </a:extLst>
          </p:cNvPr>
          <p:cNvSpPr/>
          <p:nvPr/>
        </p:nvSpPr>
        <p:spPr>
          <a:xfrm rot="1548911">
            <a:off x="9500638" y="1054146"/>
            <a:ext cx="1760134" cy="117398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0D69F2D4-EA47-FD71-A2D7-41BBD7AD449E}"/>
              </a:ext>
            </a:extLst>
          </p:cNvPr>
          <p:cNvSpPr/>
          <p:nvPr/>
        </p:nvSpPr>
        <p:spPr>
          <a:xfrm>
            <a:off x="10148496" y="1424346"/>
            <a:ext cx="97975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ЖУ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95" name="Хорда 94">
            <a:extLst>
              <a:ext uri="{FF2B5EF4-FFF2-40B4-BE49-F238E27FC236}">
                <a16:creationId xmlns:a16="http://schemas.microsoft.com/office/drawing/2014/main" id="{0C614999-75D1-8BC9-4EFF-651B1F4731B3}"/>
              </a:ext>
            </a:extLst>
          </p:cNvPr>
          <p:cNvSpPr/>
          <p:nvPr/>
        </p:nvSpPr>
        <p:spPr>
          <a:xfrm>
            <a:off x="9281840" y="1422254"/>
            <a:ext cx="1286669" cy="1758028"/>
          </a:xfrm>
          <a:prstGeom prst="chor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96" name="Хорда 95">
            <a:extLst>
              <a:ext uri="{FF2B5EF4-FFF2-40B4-BE49-F238E27FC236}">
                <a16:creationId xmlns:a16="http://schemas.microsoft.com/office/drawing/2014/main" id="{B65BE0CB-4DEA-868B-8A1F-07F1A34D5899}"/>
              </a:ext>
            </a:extLst>
          </p:cNvPr>
          <p:cNvSpPr/>
          <p:nvPr/>
        </p:nvSpPr>
        <p:spPr>
          <a:xfrm rot="15311591" flipH="1">
            <a:off x="10160093" y="226606"/>
            <a:ext cx="1286669" cy="1758028"/>
          </a:xfrm>
          <a:prstGeom prst="chor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18FEA993-E470-8956-5837-5037149C7425}"/>
              </a:ext>
            </a:extLst>
          </p:cNvPr>
          <p:cNvSpPr/>
          <p:nvPr/>
        </p:nvSpPr>
        <p:spPr>
          <a:xfrm rot="3969184">
            <a:off x="9285933" y="2051309"/>
            <a:ext cx="10404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ЖО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1EDD3269-04BD-AB12-A9FC-4D73C47185ED}"/>
              </a:ext>
            </a:extLst>
          </p:cNvPr>
          <p:cNvSpPr/>
          <p:nvPr/>
        </p:nvSpPr>
        <p:spPr>
          <a:xfrm>
            <a:off x="10325929" y="643538"/>
            <a:ext cx="10166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ЖИ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100" name="Блок-схема: задержка 99">
            <a:extLst>
              <a:ext uri="{FF2B5EF4-FFF2-40B4-BE49-F238E27FC236}">
                <a16:creationId xmlns:a16="http://schemas.microsoft.com/office/drawing/2014/main" id="{074275A2-A32E-FE48-B27C-A6A2CBE8896F}"/>
              </a:ext>
            </a:extLst>
          </p:cNvPr>
          <p:cNvSpPr/>
          <p:nvPr/>
        </p:nvSpPr>
        <p:spPr>
          <a:xfrm rot="16200000">
            <a:off x="5361543" y="150173"/>
            <a:ext cx="3548582" cy="9774290"/>
          </a:xfrm>
          <a:custGeom>
            <a:avLst/>
            <a:gdLst>
              <a:gd name="connsiteX0" fmla="*/ 0 w 3514103"/>
              <a:gd name="connsiteY0" fmla="*/ 0 h 9762600"/>
              <a:gd name="connsiteX1" fmla="*/ 1757052 w 3514103"/>
              <a:gd name="connsiteY1" fmla="*/ 0 h 9762600"/>
              <a:gd name="connsiteX2" fmla="*/ 3514104 w 3514103"/>
              <a:gd name="connsiteY2" fmla="*/ 4881300 h 9762600"/>
              <a:gd name="connsiteX3" fmla="*/ 1757052 w 3514103"/>
              <a:gd name="connsiteY3" fmla="*/ 9762600 h 9762600"/>
              <a:gd name="connsiteX4" fmla="*/ 0 w 3514103"/>
              <a:gd name="connsiteY4" fmla="*/ 9762600 h 9762600"/>
              <a:gd name="connsiteX5" fmla="*/ 0 w 3514103"/>
              <a:gd name="connsiteY5" fmla="*/ 0 h 9762600"/>
              <a:gd name="connsiteX0" fmla="*/ 471949 w 3514104"/>
              <a:gd name="connsiteY0" fmla="*/ 491616 h 9762600"/>
              <a:gd name="connsiteX1" fmla="*/ 1757052 w 3514104"/>
              <a:gd name="connsiteY1" fmla="*/ 0 h 9762600"/>
              <a:gd name="connsiteX2" fmla="*/ 3514104 w 3514104"/>
              <a:gd name="connsiteY2" fmla="*/ 4881300 h 9762600"/>
              <a:gd name="connsiteX3" fmla="*/ 1757052 w 3514104"/>
              <a:gd name="connsiteY3" fmla="*/ 9762600 h 9762600"/>
              <a:gd name="connsiteX4" fmla="*/ 0 w 3514104"/>
              <a:gd name="connsiteY4" fmla="*/ 9762600 h 9762600"/>
              <a:gd name="connsiteX5" fmla="*/ 471949 w 3514104"/>
              <a:gd name="connsiteY5" fmla="*/ 491616 h 9762600"/>
              <a:gd name="connsiteX0" fmla="*/ 265471 w 3514104"/>
              <a:gd name="connsiteY0" fmla="*/ 275306 h 9762600"/>
              <a:gd name="connsiteX1" fmla="*/ 1757052 w 3514104"/>
              <a:gd name="connsiteY1" fmla="*/ 0 h 9762600"/>
              <a:gd name="connsiteX2" fmla="*/ 3514104 w 3514104"/>
              <a:gd name="connsiteY2" fmla="*/ 4881300 h 9762600"/>
              <a:gd name="connsiteX3" fmla="*/ 1757052 w 3514104"/>
              <a:gd name="connsiteY3" fmla="*/ 9762600 h 9762600"/>
              <a:gd name="connsiteX4" fmla="*/ 0 w 3514104"/>
              <a:gd name="connsiteY4" fmla="*/ 9762600 h 9762600"/>
              <a:gd name="connsiteX5" fmla="*/ 265471 w 3514104"/>
              <a:gd name="connsiteY5" fmla="*/ 275306 h 9762600"/>
              <a:gd name="connsiteX0" fmla="*/ 265471 w 3514104"/>
              <a:gd name="connsiteY0" fmla="*/ 286996 h 9774290"/>
              <a:gd name="connsiteX1" fmla="*/ 1757052 w 3514104"/>
              <a:gd name="connsiteY1" fmla="*/ 11690 h 9774290"/>
              <a:gd name="connsiteX2" fmla="*/ 3514104 w 3514104"/>
              <a:gd name="connsiteY2" fmla="*/ 4892990 h 9774290"/>
              <a:gd name="connsiteX3" fmla="*/ 1757052 w 3514104"/>
              <a:gd name="connsiteY3" fmla="*/ 9774290 h 9774290"/>
              <a:gd name="connsiteX4" fmla="*/ 0 w 3514104"/>
              <a:gd name="connsiteY4" fmla="*/ 9774290 h 9774290"/>
              <a:gd name="connsiteX5" fmla="*/ 265471 w 3514104"/>
              <a:gd name="connsiteY5" fmla="*/ 286996 h 9774290"/>
              <a:gd name="connsiteX0" fmla="*/ 416265 w 3664898"/>
              <a:gd name="connsiteY0" fmla="*/ 286996 h 9774290"/>
              <a:gd name="connsiteX1" fmla="*/ 1907846 w 3664898"/>
              <a:gd name="connsiteY1" fmla="*/ 11690 h 9774290"/>
              <a:gd name="connsiteX2" fmla="*/ 3664898 w 3664898"/>
              <a:gd name="connsiteY2" fmla="*/ 4892990 h 9774290"/>
              <a:gd name="connsiteX3" fmla="*/ 1907846 w 3664898"/>
              <a:gd name="connsiteY3" fmla="*/ 9774290 h 9774290"/>
              <a:gd name="connsiteX4" fmla="*/ 150794 w 3664898"/>
              <a:gd name="connsiteY4" fmla="*/ 9774290 h 9774290"/>
              <a:gd name="connsiteX5" fmla="*/ 416265 w 3664898"/>
              <a:gd name="connsiteY5" fmla="*/ 286996 h 9774290"/>
              <a:gd name="connsiteX0" fmla="*/ 442212 w 3690845"/>
              <a:gd name="connsiteY0" fmla="*/ 286996 h 9774290"/>
              <a:gd name="connsiteX1" fmla="*/ 1933793 w 3690845"/>
              <a:gd name="connsiteY1" fmla="*/ 11690 h 9774290"/>
              <a:gd name="connsiteX2" fmla="*/ 3690845 w 3690845"/>
              <a:gd name="connsiteY2" fmla="*/ 4892990 h 9774290"/>
              <a:gd name="connsiteX3" fmla="*/ 1933793 w 3690845"/>
              <a:gd name="connsiteY3" fmla="*/ 9774290 h 9774290"/>
              <a:gd name="connsiteX4" fmla="*/ 176741 w 3690845"/>
              <a:gd name="connsiteY4" fmla="*/ 9774290 h 9774290"/>
              <a:gd name="connsiteX5" fmla="*/ 90956 w 3690845"/>
              <a:gd name="connsiteY5" fmla="*/ 1585892 h 9774290"/>
              <a:gd name="connsiteX6" fmla="*/ 442212 w 3690845"/>
              <a:gd name="connsiteY6" fmla="*/ 286996 h 9774290"/>
              <a:gd name="connsiteX0" fmla="*/ 383624 w 3632257"/>
              <a:gd name="connsiteY0" fmla="*/ 286996 h 9774290"/>
              <a:gd name="connsiteX1" fmla="*/ 1875205 w 3632257"/>
              <a:gd name="connsiteY1" fmla="*/ 11690 h 9774290"/>
              <a:gd name="connsiteX2" fmla="*/ 3632257 w 3632257"/>
              <a:gd name="connsiteY2" fmla="*/ 4892990 h 9774290"/>
              <a:gd name="connsiteX3" fmla="*/ 1875205 w 3632257"/>
              <a:gd name="connsiteY3" fmla="*/ 9774290 h 9774290"/>
              <a:gd name="connsiteX4" fmla="*/ 118153 w 3632257"/>
              <a:gd name="connsiteY4" fmla="*/ 9774290 h 9774290"/>
              <a:gd name="connsiteX5" fmla="*/ 238845 w 3632257"/>
              <a:gd name="connsiteY5" fmla="*/ 1733379 h 9774290"/>
              <a:gd name="connsiteX6" fmla="*/ 383624 w 3632257"/>
              <a:gd name="connsiteY6" fmla="*/ 286996 h 9774290"/>
              <a:gd name="connsiteX0" fmla="*/ 411563 w 3660196"/>
              <a:gd name="connsiteY0" fmla="*/ 286996 h 9774290"/>
              <a:gd name="connsiteX1" fmla="*/ 1903144 w 3660196"/>
              <a:gd name="connsiteY1" fmla="*/ 11690 h 9774290"/>
              <a:gd name="connsiteX2" fmla="*/ 3660196 w 3660196"/>
              <a:gd name="connsiteY2" fmla="*/ 4892990 h 9774290"/>
              <a:gd name="connsiteX3" fmla="*/ 1903144 w 3660196"/>
              <a:gd name="connsiteY3" fmla="*/ 9774290 h 9774290"/>
              <a:gd name="connsiteX4" fmla="*/ 146092 w 3660196"/>
              <a:gd name="connsiteY4" fmla="*/ 9774290 h 9774290"/>
              <a:gd name="connsiteX5" fmla="*/ 148797 w 3660196"/>
              <a:gd name="connsiteY5" fmla="*/ 1831705 h 9774290"/>
              <a:gd name="connsiteX6" fmla="*/ 411563 w 3660196"/>
              <a:gd name="connsiteY6" fmla="*/ 286996 h 9774290"/>
              <a:gd name="connsiteX0" fmla="*/ 411563 w 3660196"/>
              <a:gd name="connsiteY0" fmla="*/ 286996 h 9774290"/>
              <a:gd name="connsiteX1" fmla="*/ 1903144 w 3660196"/>
              <a:gd name="connsiteY1" fmla="*/ 11690 h 9774290"/>
              <a:gd name="connsiteX2" fmla="*/ 3660196 w 3660196"/>
              <a:gd name="connsiteY2" fmla="*/ 4892990 h 9774290"/>
              <a:gd name="connsiteX3" fmla="*/ 1903144 w 3660196"/>
              <a:gd name="connsiteY3" fmla="*/ 9774290 h 9774290"/>
              <a:gd name="connsiteX4" fmla="*/ 146092 w 3660196"/>
              <a:gd name="connsiteY4" fmla="*/ 9774290 h 9774290"/>
              <a:gd name="connsiteX5" fmla="*/ 148797 w 3660196"/>
              <a:gd name="connsiteY5" fmla="*/ 1831705 h 9774290"/>
              <a:gd name="connsiteX6" fmla="*/ 411563 w 3660196"/>
              <a:gd name="connsiteY6" fmla="*/ 286996 h 9774290"/>
              <a:gd name="connsiteX0" fmla="*/ 267067 w 3515700"/>
              <a:gd name="connsiteY0" fmla="*/ 286996 h 9774290"/>
              <a:gd name="connsiteX1" fmla="*/ 1758648 w 3515700"/>
              <a:gd name="connsiteY1" fmla="*/ 11690 h 9774290"/>
              <a:gd name="connsiteX2" fmla="*/ 3515700 w 3515700"/>
              <a:gd name="connsiteY2" fmla="*/ 4892990 h 9774290"/>
              <a:gd name="connsiteX3" fmla="*/ 1758648 w 3515700"/>
              <a:gd name="connsiteY3" fmla="*/ 9774290 h 9774290"/>
              <a:gd name="connsiteX4" fmla="*/ 571867 w 3515700"/>
              <a:gd name="connsiteY4" fmla="*/ 8751736 h 9774290"/>
              <a:gd name="connsiteX5" fmla="*/ 4301 w 3515700"/>
              <a:gd name="connsiteY5" fmla="*/ 1831705 h 9774290"/>
              <a:gd name="connsiteX6" fmla="*/ 267067 w 3515700"/>
              <a:gd name="connsiteY6" fmla="*/ 286996 h 9774290"/>
              <a:gd name="connsiteX0" fmla="*/ 404635 w 3653268"/>
              <a:gd name="connsiteY0" fmla="*/ 286996 h 9774290"/>
              <a:gd name="connsiteX1" fmla="*/ 1896216 w 3653268"/>
              <a:gd name="connsiteY1" fmla="*/ 11690 h 9774290"/>
              <a:gd name="connsiteX2" fmla="*/ 3653268 w 3653268"/>
              <a:gd name="connsiteY2" fmla="*/ 4892990 h 9774290"/>
              <a:gd name="connsiteX3" fmla="*/ 1896216 w 3653268"/>
              <a:gd name="connsiteY3" fmla="*/ 9774290 h 9774290"/>
              <a:gd name="connsiteX4" fmla="*/ 148997 w 3653268"/>
              <a:gd name="connsiteY4" fmla="*/ 8948381 h 9774290"/>
              <a:gd name="connsiteX5" fmla="*/ 141869 w 3653268"/>
              <a:gd name="connsiteY5" fmla="*/ 1831705 h 9774290"/>
              <a:gd name="connsiteX6" fmla="*/ 404635 w 3653268"/>
              <a:gd name="connsiteY6" fmla="*/ 286996 h 9774290"/>
              <a:gd name="connsiteX0" fmla="*/ 270866 w 3519499"/>
              <a:gd name="connsiteY0" fmla="*/ 286996 h 9774290"/>
              <a:gd name="connsiteX1" fmla="*/ 1762447 w 3519499"/>
              <a:gd name="connsiteY1" fmla="*/ 11690 h 9774290"/>
              <a:gd name="connsiteX2" fmla="*/ 3519499 w 3519499"/>
              <a:gd name="connsiteY2" fmla="*/ 4892990 h 9774290"/>
              <a:gd name="connsiteX3" fmla="*/ 1762447 w 3519499"/>
              <a:gd name="connsiteY3" fmla="*/ 9774290 h 9774290"/>
              <a:gd name="connsiteX4" fmla="*/ 408519 w 3519499"/>
              <a:gd name="connsiteY4" fmla="*/ 9548148 h 9774290"/>
              <a:gd name="connsiteX5" fmla="*/ 8100 w 3519499"/>
              <a:gd name="connsiteY5" fmla="*/ 1831705 h 9774290"/>
              <a:gd name="connsiteX6" fmla="*/ 270866 w 3519499"/>
              <a:gd name="connsiteY6" fmla="*/ 286996 h 9774290"/>
              <a:gd name="connsiteX0" fmla="*/ 270866 w 3519499"/>
              <a:gd name="connsiteY0" fmla="*/ 286996 h 9774290"/>
              <a:gd name="connsiteX1" fmla="*/ 1762447 w 3519499"/>
              <a:gd name="connsiteY1" fmla="*/ 11690 h 9774290"/>
              <a:gd name="connsiteX2" fmla="*/ 3519499 w 3519499"/>
              <a:gd name="connsiteY2" fmla="*/ 4892990 h 9774290"/>
              <a:gd name="connsiteX3" fmla="*/ 1762447 w 3519499"/>
              <a:gd name="connsiteY3" fmla="*/ 9774290 h 9774290"/>
              <a:gd name="connsiteX4" fmla="*/ 408519 w 3519499"/>
              <a:gd name="connsiteY4" fmla="*/ 9548148 h 9774290"/>
              <a:gd name="connsiteX5" fmla="*/ 8100 w 3519499"/>
              <a:gd name="connsiteY5" fmla="*/ 1831705 h 9774290"/>
              <a:gd name="connsiteX6" fmla="*/ 270866 w 3519499"/>
              <a:gd name="connsiteY6" fmla="*/ 286996 h 9774290"/>
              <a:gd name="connsiteX0" fmla="*/ 486047 w 3734680"/>
              <a:gd name="connsiteY0" fmla="*/ 286996 h 9774290"/>
              <a:gd name="connsiteX1" fmla="*/ 1977628 w 3734680"/>
              <a:gd name="connsiteY1" fmla="*/ 11690 h 9774290"/>
              <a:gd name="connsiteX2" fmla="*/ 3734680 w 3734680"/>
              <a:gd name="connsiteY2" fmla="*/ 4892990 h 9774290"/>
              <a:gd name="connsiteX3" fmla="*/ 1977628 w 3734680"/>
              <a:gd name="connsiteY3" fmla="*/ 9774290 h 9774290"/>
              <a:gd name="connsiteX4" fmla="*/ 623700 w 3734680"/>
              <a:gd name="connsiteY4" fmla="*/ 9548148 h 9774290"/>
              <a:gd name="connsiteX5" fmla="*/ 223281 w 3734680"/>
              <a:gd name="connsiteY5" fmla="*/ 1831705 h 9774290"/>
              <a:gd name="connsiteX6" fmla="*/ 486047 w 3734680"/>
              <a:gd name="connsiteY6" fmla="*/ 286996 h 9774290"/>
              <a:gd name="connsiteX0" fmla="*/ 436474 w 3685107"/>
              <a:gd name="connsiteY0" fmla="*/ 286996 h 9774290"/>
              <a:gd name="connsiteX1" fmla="*/ 1928055 w 3685107"/>
              <a:gd name="connsiteY1" fmla="*/ 11690 h 9774290"/>
              <a:gd name="connsiteX2" fmla="*/ 3685107 w 3685107"/>
              <a:gd name="connsiteY2" fmla="*/ 4892990 h 9774290"/>
              <a:gd name="connsiteX3" fmla="*/ 1928055 w 3685107"/>
              <a:gd name="connsiteY3" fmla="*/ 9774290 h 9774290"/>
              <a:gd name="connsiteX4" fmla="*/ 574127 w 3685107"/>
              <a:gd name="connsiteY4" fmla="*/ 9548148 h 9774290"/>
              <a:gd name="connsiteX5" fmla="*/ 16393 w 3685107"/>
              <a:gd name="connsiteY5" fmla="*/ 8035853 h 9774290"/>
              <a:gd name="connsiteX6" fmla="*/ 173708 w 3685107"/>
              <a:gd name="connsiteY6" fmla="*/ 1831705 h 9774290"/>
              <a:gd name="connsiteX7" fmla="*/ 436474 w 3685107"/>
              <a:gd name="connsiteY7" fmla="*/ 286996 h 9774290"/>
              <a:gd name="connsiteX0" fmla="*/ 276377 w 3525010"/>
              <a:gd name="connsiteY0" fmla="*/ 286996 h 9774290"/>
              <a:gd name="connsiteX1" fmla="*/ 1767958 w 3525010"/>
              <a:gd name="connsiteY1" fmla="*/ 11690 h 9774290"/>
              <a:gd name="connsiteX2" fmla="*/ 3525010 w 3525010"/>
              <a:gd name="connsiteY2" fmla="*/ 4892990 h 9774290"/>
              <a:gd name="connsiteX3" fmla="*/ 1767958 w 3525010"/>
              <a:gd name="connsiteY3" fmla="*/ 9774290 h 9774290"/>
              <a:gd name="connsiteX4" fmla="*/ 414030 w 3525010"/>
              <a:gd name="connsiteY4" fmla="*/ 9548148 h 9774290"/>
              <a:gd name="connsiteX5" fmla="*/ 229921 w 3525010"/>
              <a:gd name="connsiteY5" fmla="*/ 7996527 h 9774290"/>
              <a:gd name="connsiteX6" fmla="*/ 13611 w 3525010"/>
              <a:gd name="connsiteY6" fmla="*/ 1831705 h 9774290"/>
              <a:gd name="connsiteX7" fmla="*/ 276377 w 3525010"/>
              <a:gd name="connsiteY7" fmla="*/ 286996 h 9774290"/>
              <a:gd name="connsiteX0" fmla="*/ 314054 w 3562687"/>
              <a:gd name="connsiteY0" fmla="*/ 286996 h 9774290"/>
              <a:gd name="connsiteX1" fmla="*/ 1805635 w 3562687"/>
              <a:gd name="connsiteY1" fmla="*/ 11690 h 9774290"/>
              <a:gd name="connsiteX2" fmla="*/ 3562687 w 3562687"/>
              <a:gd name="connsiteY2" fmla="*/ 4892990 h 9774290"/>
              <a:gd name="connsiteX3" fmla="*/ 1805635 w 3562687"/>
              <a:gd name="connsiteY3" fmla="*/ 9774290 h 9774290"/>
              <a:gd name="connsiteX4" fmla="*/ 451707 w 3562687"/>
              <a:gd name="connsiteY4" fmla="*/ 9548148 h 9774290"/>
              <a:gd name="connsiteX5" fmla="*/ 51288 w 3562687"/>
              <a:gd name="connsiteY5" fmla="*/ 8035856 h 9774290"/>
              <a:gd name="connsiteX6" fmla="*/ 51288 w 3562687"/>
              <a:gd name="connsiteY6" fmla="*/ 1831705 h 9774290"/>
              <a:gd name="connsiteX7" fmla="*/ 314054 w 3562687"/>
              <a:gd name="connsiteY7" fmla="*/ 286996 h 9774290"/>
              <a:gd name="connsiteX0" fmla="*/ 314054 w 3562687"/>
              <a:gd name="connsiteY0" fmla="*/ 286996 h 9774290"/>
              <a:gd name="connsiteX1" fmla="*/ 1805635 w 3562687"/>
              <a:gd name="connsiteY1" fmla="*/ 11690 h 9774290"/>
              <a:gd name="connsiteX2" fmla="*/ 3562687 w 3562687"/>
              <a:gd name="connsiteY2" fmla="*/ 4892990 h 9774290"/>
              <a:gd name="connsiteX3" fmla="*/ 1805635 w 3562687"/>
              <a:gd name="connsiteY3" fmla="*/ 9774290 h 9774290"/>
              <a:gd name="connsiteX4" fmla="*/ 451707 w 3562687"/>
              <a:gd name="connsiteY4" fmla="*/ 9548148 h 9774290"/>
              <a:gd name="connsiteX5" fmla="*/ 51288 w 3562687"/>
              <a:gd name="connsiteY5" fmla="*/ 8035856 h 9774290"/>
              <a:gd name="connsiteX6" fmla="*/ 51288 w 3562687"/>
              <a:gd name="connsiteY6" fmla="*/ 1831705 h 9774290"/>
              <a:gd name="connsiteX7" fmla="*/ 314054 w 3562687"/>
              <a:gd name="connsiteY7" fmla="*/ 286996 h 9774290"/>
              <a:gd name="connsiteX0" fmla="*/ 299950 w 3548583"/>
              <a:gd name="connsiteY0" fmla="*/ 286996 h 9774290"/>
              <a:gd name="connsiteX1" fmla="*/ 1791531 w 3548583"/>
              <a:gd name="connsiteY1" fmla="*/ 11690 h 9774290"/>
              <a:gd name="connsiteX2" fmla="*/ 3548583 w 3548583"/>
              <a:gd name="connsiteY2" fmla="*/ 4892990 h 9774290"/>
              <a:gd name="connsiteX3" fmla="*/ 1791531 w 3548583"/>
              <a:gd name="connsiteY3" fmla="*/ 9774290 h 9774290"/>
              <a:gd name="connsiteX4" fmla="*/ 437603 w 3548583"/>
              <a:gd name="connsiteY4" fmla="*/ 9548148 h 9774290"/>
              <a:gd name="connsiteX5" fmla="*/ 37184 w 3548583"/>
              <a:gd name="connsiteY5" fmla="*/ 8035856 h 9774290"/>
              <a:gd name="connsiteX6" fmla="*/ 17521 w 3548583"/>
              <a:gd name="connsiteY6" fmla="*/ 4997686 h 9774290"/>
              <a:gd name="connsiteX7" fmla="*/ 37184 w 3548583"/>
              <a:gd name="connsiteY7" fmla="*/ 1831705 h 9774290"/>
              <a:gd name="connsiteX8" fmla="*/ 299950 w 3548583"/>
              <a:gd name="connsiteY8" fmla="*/ 286996 h 9774290"/>
              <a:gd name="connsiteX0" fmla="*/ 284807 w 3533440"/>
              <a:gd name="connsiteY0" fmla="*/ 286996 h 9774290"/>
              <a:gd name="connsiteX1" fmla="*/ 1776388 w 3533440"/>
              <a:gd name="connsiteY1" fmla="*/ 11690 h 9774290"/>
              <a:gd name="connsiteX2" fmla="*/ 3533440 w 3533440"/>
              <a:gd name="connsiteY2" fmla="*/ 4892990 h 9774290"/>
              <a:gd name="connsiteX3" fmla="*/ 1776388 w 3533440"/>
              <a:gd name="connsiteY3" fmla="*/ 9774290 h 9774290"/>
              <a:gd name="connsiteX4" fmla="*/ 422460 w 3533440"/>
              <a:gd name="connsiteY4" fmla="*/ 9548148 h 9774290"/>
              <a:gd name="connsiteX5" fmla="*/ 22041 w 3533440"/>
              <a:gd name="connsiteY5" fmla="*/ 8035856 h 9774290"/>
              <a:gd name="connsiteX6" fmla="*/ 71204 w 3533440"/>
              <a:gd name="connsiteY6" fmla="*/ 4987857 h 9774290"/>
              <a:gd name="connsiteX7" fmla="*/ 22041 w 3533440"/>
              <a:gd name="connsiteY7" fmla="*/ 1831705 h 9774290"/>
              <a:gd name="connsiteX8" fmla="*/ 284807 w 3533440"/>
              <a:gd name="connsiteY8" fmla="*/ 286996 h 9774290"/>
              <a:gd name="connsiteX0" fmla="*/ 299949 w 3548582"/>
              <a:gd name="connsiteY0" fmla="*/ 286996 h 9774290"/>
              <a:gd name="connsiteX1" fmla="*/ 1791530 w 3548582"/>
              <a:gd name="connsiteY1" fmla="*/ 11690 h 9774290"/>
              <a:gd name="connsiteX2" fmla="*/ 3548582 w 3548582"/>
              <a:gd name="connsiteY2" fmla="*/ 4892990 h 9774290"/>
              <a:gd name="connsiteX3" fmla="*/ 1791530 w 3548582"/>
              <a:gd name="connsiteY3" fmla="*/ 9774290 h 9774290"/>
              <a:gd name="connsiteX4" fmla="*/ 437602 w 3548582"/>
              <a:gd name="connsiteY4" fmla="*/ 9548148 h 9774290"/>
              <a:gd name="connsiteX5" fmla="*/ 37183 w 3548582"/>
              <a:gd name="connsiteY5" fmla="*/ 8035856 h 9774290"/>
              <a:gd name="connsiteX6" fmla="*/ 17520 w 3548582"/>
              <a:gd name="connsiteY6" fmla="*/ 4978025 h 9774290"/>
              <a:gd name="connsiteX7" fmla="*/ 37183 w 3548582"/>
              <a:gd name="connsiteY7" fmla="*/ 1831705 h 9774290"/>
              <a:gd name="connsiteX8" fmla="*/ 299949 w 3548582"/>
              <a:gd name="connsiteY8" fmla="*/ 286996 h 9774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8582" h="9774290">
                <a:moveTo>
                  <a:pt x="299949" y="286996"/>
                </a:moveTo>
                <a:cubicBezTo>
                  <a:pt x="698820" y="-86630"/>
                  <a:pt x="1205846" y="11690"/>
                  <a:pt x="1791530" y="11690"/>
                </a:cubicBezTo>
                <a:cubicBezTo>
                  <a:pt x="2761923" y="11690"/>
                  <a:pt x="3548582" y="2197122"/>
                  <a:pt x="3548582" y="4892990"/>
                </a:cubicBezTo>
                <a:cubicBezTo>
                  <a:pt x="3548582" y="7588858"/>
                  <a:pt x="2761923" y="9774290"/>
                  <a:pt x="1791530" y="9774290"/>
                </a:cubicBezTo>
                <a:cubicBezTo>
                  <a:pt x="1340221" y="9698909"/>
                  <a:pt x="751259" y="9869339"/>
                  <a:pt x="437602" y="9548148"/>
                </a:cubicBezTo>
                <a:cubicBezTo>
                  <a:pt x="118992" y="9258409"/>
                  <a:pt x="-23901" y="9036798"/>
                  <a:pt x="37183" y="8035856"/>
                </a:cubicBezTo>
                <a:cubicBezTo>
                  <a:pt x="-32831" y="7277446"/>
                  <a:pt x="17520" y="6012050"/>
                  <a:pt x="17520" y="4978025"/>
                </a:cubicBezTo>
                <a:cubicBezTo>
                  <a:pt x="17520" y="3944000"/>
                  <a:pt x="-9888" y="2616820"/>
                  <a:pt x="37183" y="1831705"/>
                </a:cubicBezTo>
                <a:cubicBezTo>
                  <a:pt x="32267" y="751934"/>
                  <a:pt x="-7190" y="549363"/>
                  <a:pt x="299949" y="286996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45185FDD-B60E-72ED-08AC-11F58E06BCEA}"/>
              </a:ext>
            </a:extLst>
          </p:cNvPr>
          <p:cNvSpPr/>
          <p:nvPr/>
        </p:nvSpPr>
        <p:spPr>
          <a:xfrm>
            <a:off x="2690841" y="4260951"/>
            <a:ext cx="4280598" cy="209005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36A613A8-6A14-4AE2-378C-A4FDA1441B23}"/>
              </a:ext>
            </a:extLst>
          </p:cNvPr>
          <p:cNvSpPr/>
          <p:nvPr/>
        </p:nvSpPr>
        <p:spPr>
          <a:xfrm rot="10800000">
            <a:off x="3077070" y="4099749"/>
            <a:ext cx="1150529" cy="68371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FEF91A15-3059-5781-0112-2C7BD4496EAE}"/>
              </a:ext>
            </a:extLst>
          </p:cNvPr>
          <p:cNvSpPr/>
          <p:nvPr/>
        </p:nvSpPr>
        <p:spPr>
          <a:xfrm rot="10800000">
            <a:off x="3188635" y="4604893"/>
            <a:ext cx="1414718" cy="75488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5424B187-5723-F714-9991-BBEEC8959EF2}"/>
              </a:ext>
            </a:extLst>
          </p:cNvPr>
          <p:cNvSpPr/>
          <p:nvPr/>
        </p:nvSpPr>
        <p:spPr>
          <a:xfrm rot="10800000">
            <a:off x="5349160" y="4044794"/>
            <a:ext cx="1150529" cy="68371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97098638-F390-A9AB-BFD1-A8DF386CBC98}"/>
              </a:ext>
            </a:extLst>
          </p:cNvPr>
          <p:cNvSpPr/>
          <p:nvPr/>
        </p:nvSpPr>
        <p:spPr>
          <a:xfrm rot="10800000">
            <a:off x="5052278" y="4595035"/>
            <a:ext cx="1414718" cy="75488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32" name="Хорда 31">
            <a:extLst>
              <a:ext uri="{FF2B5EF4-FFF2-40B4-BE49-F238E27FC236}">
                <a16:creationId xmlns:a16="http://schemas.microsoft.com/office/drawing/2014/main" id="{E57BEBD7-0B8A-8A25-AF01-A70D9C27CCEA}"/>
              </a:ext>
            </a:extLst>
          </p:cNvPr>
          <p:cNvSpPr/>
          <p:nvPr/>
        </p:nvSpPr>
        <p:spPr>
          <a:xfrm rot="5400000">
            <a:off x="3347754" y="1511052"/>
            <a:ext cx="1913370" cy="892631"/>
          </a:xfrm>
          <a:prstGeom prst="chord">
            <a:avLst>
              <a:gd name="adj1" fmla="val 5424800"/>
              <a:gd name="adj2" fmla="val 1620000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СМ</a:t>
            </a: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C64E5425-9E7F-7ADD-B2D7-C558D60EEC53}"/>
              </a:ext>
            </a:extLst>
          </p:cNvPr>
          <p:cNvSpPr/>
          <p:nvPr/>
        </p:nvSpPr>
        <p:spPr>
          <a:xfrm rot="5400000">
            <a:off x="3359891" y="2664938"/>
            <a:ext cx="2942492" cy="209005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39" name="Хорда 38">
            <a:extLst>
              <a:ext uri="{FF2B5EF4-FFF2-40B4-BE49-F238E27FC236}">
                <a16:creationId xmlns:a16="http://schemas.microsoft.com/office/drawing/2014/main" id="{D878325D-2FAB-7849-A145-86DA4DD86D4B}"/>
              </a:ext>
            </a:extLst>
          </p:cNvPr>
          <p:cNvSpPr/>
          <p:nvPr/>
        </p:nvSpPr>
        <p:spPr>
          <a:xfrm rot="5400000">
            <a:off x="4320767" y="1495144"/>
            <a:ext cx="1913370" cy="892631"/>
          </a:xfrm>
          <a:prstGeom prst="chord">
            <a:avLst>
              <a:gd name="adj1" fmla="val 5424800"/>
              <a:gd name="adj2" fmla="val 1620000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СМ</a:t>
            </a: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FF317130-0394-EB58-230B-063ACF609CD0}"/>
              </a:ext>
            </a:extLst>
          </p:cNvPr>
          <p:cNvSpPr/>
          <p:nvPr/>
        </p:nvSpPr>
        <p:spPr>
          <a:xfrm rot="5400000">
            <a:off x="3936834" y="3175309"/>
            <a:ext cx="1760134" cy="117398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6C3EE031-DA91-FB45-C356-2B9F8EFC93D3}"/>
              </a:ext>
            </a:extLst>
          </p:cNvPr>
          <p:cNvSpPr/>
          <p:nvPr/>
        </p:nvSpPr>
        <p:spPr>
          <a:xfrm>
            <a:off x="4141317" y="1435468"/>
            <a:ext cx="326244" cy="3921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7EC82995-DC59-57A3-4C10-0659ADAE4270}"/>
              </a:ext>
            </a:extLst>
          </p:cNvPr>
          <p:cNvSpPr/>
          <p:nvPr/>
        </p:nvSpPr>
        <p:spPr>
          <a:xfrm>
            <a:off x="5100096" y="1435468"/>
            <a:ext cx="326244" cy="3921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43" name="Овал 42">
            <a:extLst>
              <a:ext uri="{FF2B5EF4-FFF2-40B4-BE49-F238E27FC236}">
                <a16:creationId xmlns:a16="http://schemas.microsoft.com/office/drawing/2014/main" id="{3F3843E2-463C-19AF-D5AA-DF1E9C19D5CE}"/>
              </a:ext>
            </a:extLst>
          </p:cNvPr>
          <p:cNvSpPr/>
          <p:nvPr/>
        </p:nvSpPr>
        <p:spPr>
          <a:xfrm rot="10800000">
            <a:off x="3694834" y="1676014"/>
            <a:ext cx="2272606" cy="107768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44" name="Равнобедренный треугольник 43">
            <a:extLst>
              <a:ext uri="{FF2B5EF4-FFF2-40B4-BE49-F238E27FC236}">
                <a16:creationId xmlns:a16="http://schemas.microsoft.com/office/drawing/2014/main" id="{70EA5DF4-C262-9EF2-9B71-8502D1A4247A}"/>
              </a:ext>
            </a:extLst>
          </p:cNvPr>
          <p:cNvSpPr/>
          <p:nvPr/>
        </p:nvSpPr>
        <p:spPr>
          <a:xfrm rot="20046480">
            <a:off x="5005258" y="5400168"/>
            <a:ext cx="973013" cy="10211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6B359819-F7BB-EB7B-84E1-2406228511CD}"/>
              </a:ext>
            </a:extLst>
          </p:cNvPr>
          <p:cNvCxnSpPr>
            <a:cxnSpLocks/>
            <a:stCxn id="44" idx="4"/>
            <a:endCxn id="44" idx="0"/>
          </p:cNvCxnSpPr>
          <p:nvPr/>
        </p:nvCxnSpPr>
        <p:spPr>
          <a:xfrm flipH="1" flipV="1">
            <a:off x="5268807" y="5451420"/>
            <a:ext cx="883586" cy="7062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E0293EA1-BB55-B0BC-ED49-3422AC41C073}"/>
              </a:ext>
            </a:extLst>
          </p:cNvPr>
          <p:cNvCxnSpPr>
            <a:cxnSpLocks/>
            <a:endCxn id="44" idx="0"/>
          </p:cNvCxnSpPr>
          <p:nvPr/>
        </p:nvCxnSpPr>
        <p:spPr>
          <a:xfrm flipH="1" flipV="1">
            <a:off x="5268807" y="5451420"/>
            <a:ext cx="8645" cy="8971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CFB4B130-BF5D-A497-2E68-3B922E050E99}"/>
              </a:ext>
            </a:extLst>
          </p:cNvPr>
          <p:cNvSpPr/>
          <p:nvPr/>
        </p:nvSpPr>
        <p:spPr>
          <a:xfrm>
            <a:off x="4299885" y="3408358"/>
            <a:ext cx="10182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ЖА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39C831DA-B97D-2804-719F-7833F48C12F3}"/>
              </a:ext>
            </a:extLst>
          </p:cNvPr>
          <p:cNvSpPr/>
          <p:nvPr/>
        </p:nvSpPr>
        <p:spPr>
          <a:xfrm>
            <a:off x="4336178" y="4516030"/>
            <a:ext cx="9893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ЖЕ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0DED8FC8-2B62-4C0D-15B6-A6D10AD78F66}"/>
              </a:ext>
            </a:extLst>
          </p:cNvPr>
          <p:cNvSpPr/>
          <p:nvPr/>
        </p:nvSpPr>
        <p:spPr>
          <a:xfrm>
            <a:off x="4331918" y="1645481"/>
            <a:ext cx="10166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ЖИ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D20A9F6C-EBC7-9E57-9381-E09E64297E88}"/>
              </a:ext>
            </a:extLst>
          </p:cNvPr>
          <p:cNvSpPr/>
          <p:nvPr/>
        </p:nvSpPr>
        <p:spPr>
          <a:xfrm>
            <a:off x="3748036" y="5434048"/>
            <a:ext cx="111280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ЖУ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0224E270-FF39-1E78-FA93-AB2FB0B022BA}"/>
              </a:ext>
            </a:extLst>
          </p:cNvPr>
          <p:cNvSpPr/>
          <p:nvPr/>
        </p:nvSpPr>
        <p:spPr>
          <a:xfrm>
            <a:off x="3207849" y="4694138"/>
            <a:ext cx="11128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ЖИ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8630D897-0BE5-5C9C-0F9C-0989C6FBDBA8}"/>
              </a:ext>
            </a:extLst>
          </p:cNvPr>
          <p:cNvSpPr/>
          <p:nvPr/>
        </p:nvSpPr>
        <p:spPr>
          <a:xfrm>
            <a:off x="5376973" y="4668176"/>
            <a:ext cx="11128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ЖО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9A20E652-9B0E-D022-2320-3D3DA0D41006}"/>
              </a:ext>
            </a:extLst>
          </p:cNvPr>
          <p:cNvSpPr/>
          <p:nvPr/>
        </p:nvSpPr>
        <p:spPr>
          <a:xfrm>
            <a:off x="5769248" y="4008761"/>
            <a:ext cx="6479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7512DBCD-4932-1DF1-16DB-A2E0577AAF85}"/>
              </a:ext>
            </a:extLst>
          </p:cNvPr>
          <p:cNvSpPr/>
          <p:nvPr/>
        </p:nvSpPr>
        <p:spPr>
          <a:xfrm>
            <a:off x="3188222" y="4047980"/>
            <a:ext cx="6479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99" name="Овал 98">
            <a:extLst>
              <a:ext uri="{FF2B5EF4-FFF2-40B4-BE49-F238E27FC236}">
                <a16:creationId xmlns:a16="http://schemas.microsoft.com/office/drawing/2014/main" id="{413D82C8-424C-7375-9B9D-31BA4DA73F34}"/>
              </a:ext>
            </a:extLst>
          </p:cNvPr>
          <p:cNvSpPr/>
          <p:nvPr/>
        </p:nvSpPr>
        <p:spPr>
          <a:xfrm>
            <a:off x="4352863" y="2279496"/>
            <a:ext cx="928075" cy="23641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49" name="Овал 48">
            <a:extLst>
              <a:ext uri="{FF2B5EF4-FFF2-40B4-BE49-F238E27FC236}">
                <a16:creationId xmlns:a16="http://schemas.microsoft.com/office/drawing/2014/main" id="{0EEFAFC9-4809-09FA-5B26-C2FB5D39D798}"/>
              </a:ext>
            </a:extLst>
          </p:cNvPr>
          <p:cNvSpPr/>
          <p:nvPr/>
        </p:nvSpPr>
        <p:spPr>
          <a:xfrm>
            <a:off x="6911722" y="3435699"/>
            <a:ext cx="2952271" cy="209005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id="{5B81D8EA-C791-907D-C26B-D44F7B874368}"/>
              </a:ext>
            </a:extLst>
          </p:cNvPr>
          <p:cNvSpPr/>
          <p:nvPr/>
        </p:nvSpPr>
        <p:spPr>
          <a:xfrm rot="15359682">
            <a:off x="8822964" y="3637785"/>
            <a:ext cx="973013" cy="153691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1" name="Овал 50">
            <a:extLst>
              <a:ext uri="{FF2B5EF4-FFF2-40B4-BE49-F238E27FC236}">
                <a16:creationId xmlns:a16="http://schemas.microsoft.com/office/drawing/2014/main" id="{94BF1E8D-A4C0-F794-876A-069C9D2EE6C7}"/>
              </a:ext>
            </a:extLst>
          </p:cNvPr>
          <p:cNvSpPr/>
          <p:nvPr/>
        </p:nvSpPr>
        <p:spPr>
          <a:xfrm>
            <a:off x="10016061" y="5124671"/>
            <a:ext cx="1726268" cy="125347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4" name="Равнобедренный треугольник 63">
            <a:extLst>
              <a:ext uri="{FF2B5EF4-FFF2-40B4-BE49-F238E27FC236}">
                <a16:creationId xmlns:a16="http://schemas.microsoft.com/office/drawing/2014/main" id="{6E4EC70F-49F7-FC68-9C70-C2E0BAE6AB78}"/>
              </a:ext>
            </a:extLst>
          </p:cNvPr>
          <p:cNvSpPr/>
          <p:nvPr/>
        </p:nvSpPr>
        <p:spPr>
          <a:xfrm rot="4253142">
            <a:off x="9754160" y="5198533"/>
            <a:ext cx="973013" cy="131011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5" name="Звезда: 7 точек 64">
            <a:extLst>
              <a:ext uri="{FF2B5EF4-FFF2-40B4-BE49-F238E27FC236}">
                <a16:creationId xmlns:a16="http://schemas.microsoft.com/office/drawing/2014/main" id="{33672DDA-6097-E2B0-2983-36DF6FE2FBA1}"/>
              </a:ext>
            </a:extLst>
          </p:cNvPr>
          <p:cNvSpPr/>
          <p:nvPr/>
        </p:nvSpPr>
        <p:spPr>
          <a:xfrm>
            <a:off x="6850612" y="3263026"/>
            <a:ext cx="1656614" cy="1383683"/>
          </a:xfrm>
          <a:prstGeom prst="star7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6" name="Звезда: 7 точек 65">
            <a:extLst>
              <a:ext uri="{FF2B5EF4-FFF2-40B4-BE49-F238E27FC236}">
                <a16:creationId xmlns:a16="http://schemas.microsoft.com/office/drawing/2014/main" id="{088B7953-9D21-5101-B1BE-AC745439B5F7}"/>
              </a:ext>
            </a:extLst>
          </p:cNvPr>
          <p:cNvSpPr/>
          <p:nvPr/>
        </p:nvSpPr>
        <p:spPr>
          <a:xfrm>
            <a:off x="10845797" y="4906526"/>
            <a:ext cx="915513" cy="905722"/>
          </a:xfrm>
          <a:prstGeom prst="star7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11A08866-2F8D-1966-FF0B-0FB72D53F1B5}"/>
              </a:ext>
            </a:extLst>
          </p:cNvPr>
          <p:cNvCxnSpPr>
            <a:cxnSpLocks/>
            <a:endCxn id="50" idx="0"/>
          </p:cNvCxnSpPr>
          <p:nvPr/>
        </p:nvCxnSpPr>
        <p:spPr>
          <a:xfrm flipH="1">
            <a:off x="8563856" y="3908603"/>
            <a:ext cx="1060893" cy="6836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98E6EAC8-8A40-8BD1-5F30-AE1A73A8D200}"/>
              </a:ext>
            </a:extLst>
          </p:cNvPr>
          <p:cNvCxnSpPr>
            <a:cxnSpLocks/>
            <a:endCxn id="50" idx="0"/>
          </p:cNvCxnSpPr>
          <p:nvPr/>
        </p:nvCxnSpPr>
        <p:spPr>
          <a:xfrm flipH="1" flipV="1">
            <a:off x="8563856" y="4592219"/>
            <a:ext cx="1300137" cy="660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F4BE6AD7-9ECC-DAE2-E39B-7F9E7580F7EC}"/>
              </a:ext>
            </a:extLst>
          </p:cNvPr>
          <p:cNvCxnSpPr>
            <a:cxnSpLocks/>
            <a:stCxn id="64" idx="0"/>
          </p:cNvCxnSpPr>
          <p:nvPr/>
        </p:nvCxnSpPr>
        <p:spPr>
          <a:xfrm flipH="1" flipV="1">
            <a:off x="10041942" y="5602179"/>
            <a:ext cx="817665" cy="369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13339D10-F33A-B6B8-90B3-ACCF9A968FD1}"/>
              </a:ext>
            </a:extLst>
          </p:cNvPr>
          <p:cNvCxnSpPr>
            <a:cxnSpLocks/>
            <a:stCxn id="64" idx="0"/>
          </p:cNvCxnSpPr>
          <p:nvPr/>
        </p:nvCxnSpPr>
        <p:spPr>
          <a:xfrm flipH="1">
            <a:off x="10186278" y="5639088"/>
            <a:ext cx="673329" cy="5126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3D487A61-4AEA-9569-57E8-E1FDB2D092C1}"/>
              </a:ext>
            </a:extLst>
          </p:cNvPr>
          <p:cNvSpPr/>
          <p:nvPr/>
        </p:nvSpPr>
        <p:spPr>
          <a:xfrm>
            <a:off x="7164398" y="3654818"/>
            <a:ext cx="10182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ЖА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58247F1E-A0A5-67FE-4137-247C19DE7A8F}"/>
              </a:ext>
            </a:extLst>
          </p:cNvPr>
          <p:cNvSpPr/>
          <p:nvPr/>
        </p:nvSpPr>
        <p:spPr>
          <a:xfrm>
            <a:off x="10985067" y="5014931"/>
            <a:ext cx="6479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1433E1FD-EC6C-7AFF-0425-DB79E2E60F02}"/>
              </a:ext>
            </a:extLst>
          </p:cNvPr>
          <p:cNvSpPr/>
          <p:nvPr/>
        </p:nvSpPr>
        <p:spPr>
          <a:xfrm>
            <a:off x="7838300" y="4732289"/>
            <a:ext cx="97975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ЖУ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1D121355-4E5A-4A49-A537-E5C4D036145C}"/>
              </a:ext>
            </a:extLst>
          </p:cNvPr>
          <p:cNvSpPr/>
          <p:nvPr/>
        </p:nvSpPr>
        <p:spPr>
          <a:xfrm>
            <a:off x="10397010" y="5727766"/>
            <a:ext cx="111280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ЖЕ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2BC09E69-31E6-BA4B-D865-B687F3A562B3}"/>
              </a:ext>
            </a:extLst>
          </p:cNvPr>
          <p:cNvSpPr/>
          <p:nvPr/>
        </p:nvSpPr>
        <p:spPr>
          <a:xfrm>
            <a:off x="7759008" y="5833165"/>
            <a:ext cx="10404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ЖО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58" y="421538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87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870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870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87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22C0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22C00"/>
                                      </p:to>
                                    </p:animClr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18121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18121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18121"/>
                                      </p:to>
                                    </p:animClr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</p:childTnLst>
        </p:cTn>
      </p:par>
    </p:tnLst>
    <p:bldLst>
      <p:bldP spid="5" grpId="0" animBg="1"/>
      <p:bldP spid="67" grpId="0"/>
      <p:bldP spid="94" grpId="0"/>
      <p:bldP spid="97" grpId="0"/>
      <p:bldP spid="98" grpId="0"/>
      <p:bldP spid="81" grpId="0"/>
      <p:bldP spid="82" grpId="0"/>
      <p:bldP spid="83" grpId="0"/>
      <p:bldP spid="88" grpId="0"/>
      <p:bldP spid="89" grpId="0"/>
      <p:bldP spid="90" grpId="0"/>
      <p:bldP spid="91" grpId="0"/>
      <p:bldP spid="92" grpId="0"/>
      <p:bldP spid="84" grpId="0"/>
      <p:bldP spid="85" grpId="0"/>
      <p:bldP spid="86" grpId="0"/>
      <p:bldP spid="87" grpId="0"/>
      <p:bldP spid="7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749BC3-FBE8-45ED-A71F-DBA72734F165}"/>
</file>

<file path=customXml/itemProps2.xml><?xml version="1.0" encoding="utf-8"?>
<ds:datastoreItem xmlns:ds="http://schemas.openxmlformats.org/officeDocument/2006/customXml" ds:itemID="{5E0EF332-665B-405D-A9E8-BC4A35764467}"/>
</file>

<file path=customXml/itemProps3.xml><?xml version="1.0" encoding="utf-8"?>
<ds:datastoreItem xmlns:ds="http://schemas.openxmlformats.org/officeDocument/2006/customXml" ds:itemID="{055E6E37-FEC2-44E4-A194-1A1FBF06AC63}"/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20</Words>
  <Application>Microsoft Office PowerPoint</Application>
  <PresentationFormat>Широкий екран</PresentationFormat>
  <Paragraphs>20</Paragraphs>
  <Slides>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Coiny 2.0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Администратор</dc:creator>
  <cp:lastModifiedBy>Nattaly.kostyuk84@gmail.com</cp:lastModifiedBy>
  <cp:revision>11</cp:revision>
  <dcterms:created xsi:type="dcterms:W3CDTF">2025-01-24T21:31:48Z</dcterms:created>
  <dcterms:modified xsi:type="dcterms:W3CDTF">2025-02-01T21:39:29Z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