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-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audio" Target="../media/audio1.wav"/><Relationship Id="rId15" Type="http://schemas.openxmlformats.org/officeDocument/2006/relationships/audio" Target="../media/audio2.wav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4253" r="6353" b="14565"/>
          <a:stretch>
            <a:fillRect/>
          </a:stretch>
        </p:blipFill>
        <p:spPr>
          <a:xfrm>
            <a:off x="5432567" y="3429000"/>
            <a:ext cx="4045165" cy="3268586"/>
          </a:xfrm>
          <a:prstGeom prst="rect">
            <a:avLst/>
          </a:prstGeom>
        </p:spPr>
      </p:pic>
      <p:sp>
        <p:nvSpPr>
          <p:cNvPr id="33" name="Прямокутник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Бульбашка думок: хмарка 1"/>
          <p:cNvSpPr/>
          <p:nvPr/>
        </p:nvSpPr>
        <p:spPr>
          <a:xfrm>
            <a:off x="5722103" y="-39310"/>
            <a:ext cx="3319243" cy="2821818"/>
          </a:xfrm>
          <a:prstGeom prst="cloudCallout">
            <a:avLst>
              <a:gd name="adj1" fmla="val 40096"/>
              <a:gd name="adj2" fmla="val 76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b="19799"/>
          <a:stretch>
            <a:fillRect/>
          </a:stretch>
        </p:blipFill>
        <p:spPr>
          <a:xfrm>
            <a:off x="6430120" y="219098"/>
            <a:ext cx="1732248" cy="238362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80" y="313508"/>
            <a:ext cx="2116183" cy="21161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03" y="374592"/>
            <a:ext cx="3283136" cy="147456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63" y="155242"/>
            <a:ext cx="2511333" cy="25113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158" y="266103"/>
            <a:ext cx="2341011" cy="24050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782" y="-286939"/>
            <a:ext cx="3174274" cy="3174274"/>
          </a:xfrm>
          <a:prstGeom prst="rect">
            <a:avLst/>
          </a:prstGeom>
        </p:spPr>
      </p:pic>
      <p:pic>
        <p:nvPicPr>
          <p:cNvPr id="7" name="Рисунок 6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028440" y="1290955"/>
            <a:ext cx="4893310" cy="4893310"/>
          </a:xfrm>
          <a:prstGeom prst="rect">
            <a:avLst/>
          </a:prstGeom>
        </p:spPr>
      </p:pic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7320" y="2243455"/>
            <a:ext cx="3971925" cy="416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12</cp:revision>
  <dcterms:created xsi:type="dcterms:W3CDTF">2024-04-23T12:31:00Z</dcterms:created>
  <dcterms:modified xsi:type="dcterms:W3CDTF">2024-06-14T08:53:31Z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58218F1DAC76470FBB6CFBC655C0943F_12</vt:lpwstr>
  </property>
  <property fmtid="{D5CDD505-2E9C-101B-9397-08002B2CF9AE}" pid="3" name="KSOProductBuildVer">
    <vt:lpwstr>1033-12.2.0.17119</vt:lpwstr>
  </property>
</Properties>
</file>