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25" d="100"/>
          <a:sy n="25" d="100"/>
        </p:scale>
        <p:origin x="3078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E1EDFA10-C263-3A5F-0554-4F9908B7C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0" y="276043"/>
            <a:ext cx="2226801" cy="2226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50" y="188878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63" y="271227"/>
            <a:ext cx="2245851" cy="22458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56825EC0-7D07-6844-C466-24B3122A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66" y="177236"/>
            <a:ext cx="2336148" cy="23361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782338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9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24579" y="331156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3" y="223727"/>
            <a:ext cx="2243166" cy="2243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5A16-BF6F-C48B-D8B8-8AF51EFDA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2" y="361945"/>
            <a:ext cx="2028308" cy="204765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4" y="50142"/>
            <a:ext cx="2537857" cy="25378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0485C8F-412F-9438-BCC1-7A70E3808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3" y="291378"/>
            <a:ext cx="2179582" cy="2179582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9609" y="3760754"/>
            <a:ext cx="24479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7773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7773 0.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7774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5612 0.5354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Администратор</cp:lastModifiedBy>
  <cp:revision>5</cp:revision>
  <dcterms:created xsi:type="dcterms:W3CDTF">2022-12-15T08:16:52Z</dcterms:created>
  <dcterms:modified xsi:type="dcterms:W3CDTF">2024-12-09T12:50:29Z</dcterms:modified>
</cp:coreProperties>
</file>