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9788" y="1433440"/>
            <a:ext cx="1443722" cy="14437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963" y="3928085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6253" y="4381127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716367-7A64-4589-973C-4B5488F258D3}"/>
</file>

<file path=customXml/itemProps2.xml><?xml version="1.0" encoding="utf-8"?>
<ds:datastoreItem xmlns:ds="http://schemas.openxmlformats.org/officeDocument/2006/customXml" ds:itemID="{F2A61FC2-732D-4F90-B278-32D5517EEC38}"/>
</file>

<file path=customXml/itemProps3.xml><?xml version="1.0" encoding="utf-8"?>
<ds:datastoreItem xmlns:ds="http://schemas.openxmlformats.org/officeDocument/2006/customXml" ds:itemID="{548D13A1-C571-49CA-A119-E7E3CA0BEA0A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2025-02-12T13:08:44Z</dcterms:created>
  <dcterms:modified xsi:type="dcterms:W3CDTF">2025-03-01T11:16:27Z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