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media/audio1.wav" ContentType="audio/x-wav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73" d="100"/>
          <a:sy n="73" d="100"/>
        </p:scale>
        <p:origin x="43" y="41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E942BD5-5E60-4571-90AD-15EA1E3776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3678AC10-7A76-4945-9668-93D40FB1550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0CC2DC7E-9436-434A-B32C-662D6717A5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381ED-7C64-403E-8B11-2D7D9631A06D}" type="datetimeFigureOut">
              <a:rPr lang="uk-UA" smtClean="0"/>
              <a:t>23.11.2024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2CF8B5A5-B02E-40A4-92AF-902A1841E7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7BF9BA4B-FFFB-4ACB-97A6-684E06E35D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3ED05-2C9B-4363-80CB-58B3FD1881F9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862062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458EF47-1E6C-417E-9B0A-60CC44A0A2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CDD83BE3-A3BE-4206-A205-1D1BC9CE231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A1394E45-6400-40DF-AF5F-D141192EEA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381ED-7C64-403E-8B11-2D7D9631A06D}" type="datetimeFigureOut">
              <a:rPr lang="uk-UA" smtClean="0"/>
              <a:t>23.11.2024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2E28F546-627D-4558-8CC6-9C42BBF69B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7B63180-443B-4831-814B-8AA403136B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3ED05-2C9B-4363-80CB-58B3FD1881F9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714894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4255E5A6-2212-4E3F-BE5E-AE6A9A8B41B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487B9937-DDA9-4343-AC9B-506321A255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3048FA7F-7D10-4955-968E-FD592F7733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381ED-7C64-403E-8B11-2D7D9631A06D}" type="datetimeFigureOut">
              <a:rPr lang="uk-UA" smtClean="0"/>
              <a:t>23.11.2024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6EC1FF7A-59B6-434B-A6A7-AA56E0EED1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2A1F31AC-67B0-4A1E-A966-AFE0E4BFE4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3ED05-2C9B-4363-80CB-58B3FD1881F9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57217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4831050-0237-4133-BCCE-9A99CF6323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0479BEB8-FB02-4010-8490-8D26B35996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0FBC7742-08BF-4874-BA3D-7DC0FA0E60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381ED-7C64-403E-8B11-2D7D9631A06D}" type="datetimeFigureOut">
              <a:rPr lang="uk-UA" smtClean="0"/>
              <a:t>23.11.2024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26CA5B32-06DC-4C9E-A08E-28413EF0E7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D5541D86-B837-4053-A0D1-20C0D95792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3ED05-2C9B-4363-80CB-58B3FD1881F9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7619743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5345A43-6FC4-47FD-AE36-2204885579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95A725BB-2654-4CAC-B0DF-2EE5027584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4653BCEE-5CD9-4835-B7CC-105479F724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381ED-7C64-403E-8B11-2D7D9631A06D}" type="datetimeFigureOut">
              <a:rPr lang="uk-UA" smtClean="0"/>
              <a:t>23.11.2024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52E1327D-674D-448C-8E91-614A99477C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BBB3C93F-9C18-400B-8A6C-0ACC91BBDA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3ED05-2C9B-4363-80CB-58B3FD1881F9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909402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3AB90E8-BDEE-4536-91BA-F906195118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09B7F95E-D3FA-4792-A2FA-BB469E5B60C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804721BB-FE87-4805-89AB-CDB3E03AE1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31711F20-4EDC-4992-B56C-BD66EE8DBD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381ED-7C64-403E-8B11-2D7D9631A06D}" type="datetimeFigureOut">
              <a:rPr lang="uk-UA" smtClean="0"/>
              <a:t>23.11.2024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74C5EA2D-6776-4022-924D-B431F923C3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BDD527A3-6DF9-4352-9C10-82494D629D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3ED05-2C9B-4363-80CB-58B3FD1881F9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189302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D208B4B-0A57-4FF0-8022-911CA6B20F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D1C63D1C-D613-4E93-9740-A2266BA433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BCC7EFA1-2791-416D-8E7B-07307C7210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DDEB89B8-926A-4809-BB28-87166B01C2C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CCA951F5-A0CB-4936-9DCC-4EFCB3410B6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D022B131-4F99-4838-BE19-4ECC60F80B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381ED-7C64-403E-8B11-2D7D9631A06D}" type="datetimeFigureOut">
              <a:rPr lang="uk-UA" smtClean="0"/>
              <a:t>23.11.2024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4B80720F-762A-4EA6-830C-610ADB6261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7E697924-0DE6-49E8-AAC4-5C91DBB2AF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3ED05-2C9B-4363-80CB-58B3FD1881F9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8653600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3AB4A3D-2F56-4F06-8692-E2B35CEB3C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55BBBE8C-0407-469A-B7D2-121DAB7EE5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381ED-7C64-403E-8B11-2D7D9631A06D}" type="datetimeFigureOut">
              <a:rPr lang="uk-UA" smtClean="0"/>
              <a:t>23.11.2024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5648471B-7B25-4643-B122-C1B31DFDA6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9D5BF6CD-0DBF-4F11-9A5C-B162273E34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3ED05-2C9B-4363-80CB-58B3FD1881F9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8066052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6617AF5F-6A71-4491-9812-26DDB6EF0B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381ED-7C64-403E-8B11-2D7D9631A06D}" type="datetimeFigureOut">
              <a:rPr lang="uk-UA" smtClean="0"/>
              <a:t>23.11.2024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6AE7D9DB-9D76-4726-9302-C07E9BD57D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218D715C-AC36-4C55-B07E-8AC1B88FA8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3ED05-2C9B-4363-80CB-58B3FD1881F9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786805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96A9DA2-73CF-4E78-86E4-7A41E4566A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CDED35F9-31C9-4FF6-93B6-710214A27E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47306B2F-AAAF-42AB-BB39-983E9CCA06E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BD231B1C-9717-41C3-A953-0A8BCA18F9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381ED-7C64-403E-8B11-2D7D9631A06D}" type="datetimeFigureOut">
              <a:rPr lang="uk-UA" smtClean="0"/>
              <a:t>23.11.2024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D6683760-1EA9-43AD-94B8-0EB699D2C7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BFB4BA5B-3DA0-48FB-BB68-E080B9E067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3ED05-2C9B-4363-80CB-58B3FD1881F9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132266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9A485A7-B476-4BD6-9BBD-5DA8D3AFB8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4E79D61F-9ADF-4E56-94CB-B5948C2AE76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FB71BB51-B658-4529-9CD4-EAB2F86B3D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E636BA9F-542F-4199-A4D3-BE3CD5D447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381ED-7C64-403E-8B11-2D7D9631A06D}" type="datetimeFigureOut">
              <a:rPr lang="uk-UA" smtClean="0"/>
              <a:t>23.11.2024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196CA089-137B-4576-BD58-134F132278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55BC549F-6FFE-4A5A-9D12-DA86D767D4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3ED05-2C9B-4363-80CB-58B3FD1881F9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72880375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5A50131F-EDFE-4465-9B10-380DB1EB57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35B3A2AA-3369-4362-AF31-D589275D9D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ABE71207-D9E5-4CBF-829B-D9EE7459174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2381ED-7C64-403E-8B11-2D7D9631A06D}" type="datetimeFigureOut">
              <a:rPr lang="uk-UA" smtClean="0"/>
              <a:t>23.11.2024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6C13F9D5-8783-4240-9977-C0CD5887D2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C72F677E-7A8A-4144-BC57-615A889C63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B3ED05-2C9B-4363-80CB-58B3FD1881F9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7276834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audio" Target="../media/audio1.wav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microsoft.com/office/2007/relationships/hdphoto" Target="../media/hdphoto1.wdp"/><Relationship Id="rId13" Type="http://schemas.openxmlformats.org/officeDocument/2006/relationships/image" Target="../media/image10.png"/><Relationship Id="rId14" Type="http://schemas.openxmlformats.org/officeDocument/2006/relationships/image" Target="../media/image11.png"/><Relationship Id="rId15" Type="http://schemas.openxmlformats.org/officeDocument/2006/relationships/image" Target="../media/image12.png"/><Relationship Id="rId16" Type="http://schemas.openxmlformats.org/officeDocument/2006/relationships/image" Target="../media/image13.png"/><Relationship Id="rId17" Type="http://schemas.openxmlformats.org/officeDocument/2006/relationships/image" Target="../media/image14.png"/><Relationship Id="rId18" Type="http://schemas.openxmlformats.org/officeDocument/2006/relationships/image" Target="../media/image15.png"/><Relationship Id="rId19" Type="http://schemas.openxmlformats.org/officeDocument/2006/relationships/image" Target="../media/image16.png"/><Relationship Id="rId20" Type="http://schemas.openxmlformats.org/officeDocument/2006/relationships/image" Target="../media/image17.png"/><Relationship Id="rId21" Type="http://schemas.openxmlformats.org/officeDocument/2006/relationships/image" Target="../media/image18.png"/><Relationship Id="rId22" Type="http://schemas.openxmlformats.org/officeDocument/2006/relationships/image" Target="../media/image19.png"/><Relationship Id="rId23" Type="http://schemas.openxmlformats.org/officeDocument/2006/relationships/image" Target="../media/image20.png"/><Relationship Id="rId24" Type="http://schemas.openxmlformats.org/officeDocument/2006/relationships/image" Target="../media/image21.png"/><Relationship Id="rId25" Type="http://schemas.openxmlformats.org/officeDocument/2006/relationships/image" Target="../media/image22.png"/><Relationship Id="rId26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0790958-6901-4FB5-A427-58ABF180AC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0" b="1620"/>
          <a:stretch/>
        </p:blipFill>
        <p:spPr>
          <a:xfrm>
            <a:off x="32968" y="0"/>
            <a:ext cx="12403297" cy="685800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9D89B26-EE77-4B6F-9347-68CA3270DC2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8333" y="1773700"/>
            <a:ext cx="6014657" cy="5319676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3B024A1D-B041-44F3-88A3-9F2C8275515D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8419" y="2786722"/>
            <a:ext cx="2146166" cy="3112106"/>
          </a:xfrm>
          <a:prstGeom prst="rect">
            <a:avLst/>
          </a:prstGeom>
          <a:effectLst>
            <a:glow>
              <a:schemeClr val="accent1"/>
            </a:glow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D8D9AAA8-2431-4C21-8DDE-EC6E36243D4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8419" y="2792075"/>
            <a:ext cx="2146166" cy="3112106"/>
          </a:xfrm>
          <a:prstGeom prst="rect">
            <a:avLst/>
          </a:prstGeom>
        </p:spPr>
      </p:pic>
      <p:grpSp>
        <p:nvGrpSpPr>
          <p:cNvPr id="12" name="Группа 51">
            <a:extLst>
              <a:ext uri="{FF2B5EF4-FFF2-40B4-BE49-F238E27FC236}">
                <a16:creationId xmlns:a16="http://schemas.microsoft.com/office/drawing/2014/main" id="{820EA4A1-F4DD-47EE-9326-1789B751C8C7}"/>
              </a:ext>
            </a:extLst>
          </p:cNvPr>
          <p:cNvGrpSpPr/>
          <p:nvPr/>
        </p:nvGrpSpPr>
        <p:grpSpPr>
          <a:xfrm>
            <a:off x="1808983" y="295496"/>
            <a:ext cx="1602211" cy="1742064"/>
            <a:chOff x="2844741" y="574350"/>
            <a:chExt cx="2066306" cy="2295043"/>
          </a:xfrm>
        </p:grpSpPr>
        <p:grpSp>
          <p:nvGrpSpPr>
            <p:cNvPr id="13" name="Группа 52">
              <a:extLst>
                <a:ext uri="{FF2B5EF4-FFF2-40B4-BE49-F238E27FC236}">
                  <a16:creationId xmlns:a16="http://schemas.microsoft.com/office/drawing/2014/main" id="{34CD5A26-1557-49B2-858E-E51C7C50F948}"/>
                </a:ext>
              </a:extLst>
            </p:cNvPr>
            <p:cNvGrpSpPr/>
            <p:nvPr/>
          </p:nvGrpSpPr>
          <p:grpSpPr>
            <a:xfrm>
              <a:off x="2844741" y="665300"/>
              <a:ext cx="2066306" cy="2204093"/>
              <a:chOff x="748146" y="629393"/>
              <a:chExt cx="2066306" cy="2204093"/>
            </a:xfrm>
          </p:grpSpPr>
          <p:sp>
            <p:nvSpPr>
              <p:cNvPr id="15" name="Овал 14">
                <a:extLst>
                  <a:ext uri="{FF2B5EF4-FFF2-40B4-BE49-F238E27FC236}">
                    <a16:creationId xmlns:a16="http://schemas.microsoft.com/office/drawing/2014/main" id="{9036349A-1E55-443D-B888-EFBD1B4A3E55}"/>
                  </a:ext>
                </a:extLst>
              </p:cNvPr>
              <p:cNvSpPr/>
              <p:nvPr/>
            </p:nvSpPr>
            <p:spPr>
              <a:xfrm>
                <a:off x="748146" y="629393"/>
                <a:ext cx="2066306" cy="2008306"/>
              </a:xfrm>
              <a:prstGeom prst="ellipse">
                <a:avLst/>
              </a:prstGeom>
              <a:solidFill>
                <a:schemeClr val="bg1">
                  <a:alpha val="97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sp>
            <p:nvSpPr>
              <p:cNvPr id="16" name="Прямоугольник 55">
                <a:extLst>
                  <a:ext uri="{FF2B5EF4-FFF2-40B4-BE49-F238E27FC236}">
                    <a16:creationId xmlns:a16="http://schemas.microsoft.com/office/drawing/2014/main" id="{469DAF62-FD41-465A-9558-EBDD413E9C03}"/>
                  </a:ext>
                </a:extLst>
              </p:cNvPr>
              <p:cNvSpPr/>
              <p:nvPr/>
            </p:nvSpPr>
            <p:spPr>
              <a:xfrm>
                <a:off x="1292072" y="1880544"/>
                <a:ext cx="1015088" cy="952942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ru-RU" sz="4800" b="1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СО</a:t>
                </a:r>
                <a:endParaRPr lang="ru-RU" sz="4800" b="1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p:grpSp>
        <p:pic>
          <p:nvPicPr>
            <p:cNvPr id="14" name="Рисунок 13">
              <a:extLst>
                <a:ext uri="{FF2B5EF4-FFF2-40B4-BE49-F238E27FC236}">
                  <a16:creationId xmlns:a16="http://schemas.microsoft.com/office/drawing/2014/main" id="{DED28BF1-BE2C-4046-9825-F5C7F0F05EC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241297" y="574350"/>
              <a:ext cx="1174171" cy="1607654"/>
            </a:xfrm>
            <a:prstGeom prst="rect">
              <a:avLst/>
            </a:prstGeom>
          </p:spPr>
        </p:pic>
      </p:grpSp>
      <p:grpSp>
        <p:nvGrpSpPr>
          <p:cNvPr id="17" name="Группа 56">
            <a:extLst>
              <a:ext uri="{FF2B5EF4-FFF2-40B4-BE49-F238E27FC236}">
                <a16:creationId xmlns:a16="http://schemas.microsoft.com/office/drawing/2014/main" id="{CF30F1F1-3F55-4F7E-BD89-E496668BC914}"/>
              </a:ext>
            </a:extLst>
          </p:cNvPr>
          <p:cNvGrpSpPr/>
          <p:nvPr/>
        </p:nvGrpSpPr>
        <p:grpSpPr>
          <a:xfrm>
            <a:off x="3849538" y="336050"/>
            <a:ext cx="1602211" cy="1662800"/>
            <a:chOff x="2844530" y="667607"/>
            <a:chExt cx="2066306" cy="2190619"/>
          </a:xfrm>
        </p:grpSpPr>
        <p:grpSp>
          <p:nvGrpSpPr>
            <p:cNvPr id="18" name="Группа 57">
              <a:extLst>
                <a:ext uri="{FF2B5EF4-FFF2-40B4-BE49-F238E27FC236}">
                  <a16:creationId xmlns:a16="http://schemas.microsoft.com/office/drawing/2014/main" id="{A909BD2D-80BB-441D-8EB9-B591306AFCB7}"/>
                </a:ext>
              </a:extLst>
            </p:cNvPr>
            <p:cNvGrpSpPr/>
            <p:nvPr/>
          </p:nvGrpSpPr>
          <p:grpSpPr>
            <a:xfrm>
              <a:off x="2844530" y="667607"/>
              <a:ext cx="2066306" cy="2190619"/>
              <a:chOff x="748146" y="629393"/>
              <a:chExt cx="2066306" cy="2190619"/>
            </a:xfrm>
          </p:grpSpPr>
          <p:sp>
            <p:nvSpPr>
              <p:cNvPr id="20" name="Овал 19">
                <a:extLst>
                  <a:ext uri="{FF2B5EF4-FFF2-40B4-BE49-F238E27FC236}">
                    <a16:creationId xmlns:a16="http://schemas.microsoft.com/office/drawing/2014/main" id="{BF484995-5254-4D93-A07F-FB2212C07CE7}"/>
                  </a:ext>
                </a:extLst>
              </p:cNvPr>
              <p:cNvSpPr/>
              <p:nvPr/>
            </p:nvSpPr>
            <p:spPr>
              <a:xfrm>
                <a:off x="748146" y="629393"/>
                <a:ext cx="2066306" cy="2008306"/>
              </a:xfrm>
              <a:prstGeom prst="ellipse">
                <a:avLst/>
              </a:prstGeom>
              <a:solidFill>
                <a:schemeClr val="bg1">
                  <a:alpha val="97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sp>
            <p:nvSpPr>
              <p:cNvPr id="21" name="Прямоугольник 60">
                <a:extLst>
                  <a:ext uri="{FF2B5EF4-FFF2-40B4-BE49-F238E27FC236}">
                    <a16:creationId xmlns:a16="http://schemas.microsoft.com/office/drawing/2014/main" id="{9672C7EB-BED6-49E9-A9B6-52E20FCD33C7}"/>
                  </a:ext>
                </a:extLst>
              </p:cNvPr>
              <p:cNvSpPr/>
              <p:nvPr/>
            </p:nvSpPr>
            <p:spPr>
              <a:xfrm>
                <a:off x="1308799" y="1867070"/>
                <a:ext cx="977308" cy="952942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ru-RU" sz="4800" b="1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БА</a:t>
                </a:r>
                <a:endParaRPr lang="ru-RU" sz="4800" b="1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p:grpSp>
        <p:pic>
          <p:nvPicPr>
            <p:cNvPr id="19" name="Рисунок 18">
              <a:extLst>
                <a:ext uri="{FF2B5EF4-FFF2-40B4-BE49-F238E27FC236}">
                  <a16:creationId xmlns:a16="http://schemas.microsoft.com/office/drawing/2014/main" id="{997F14AB-58E7-4D97-AB70-A43D9D31E4B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158972" y="769068"/>
              <a:ext cx="1402780" cy="1369213"/>
            </a:xfrm>
            <a:prstGeom prst="rect">
              <a:avLst/>
            </a:prstGeom>
          </p:spPr>
        </p:pic>
      </p:grpSp>
      <p:grpSp>
        <p:nvGrpSpPr>
          <p:cNvPr id="22" name="Группа 61">
            <a:extLst>
              <a:ext uri="{FF2B5EF4-FFF2-40B4-BE49-F238E27FC236}">
                <a16:creationId xmlns:a16="http://schemas.microsoft.com/office/drawing/2014/main" id="{167ABC16-5399-4D49-9DAE-160BD0F8BE86}"/>
              </a:ext>
            </a:extLst>
          </p:cNvPr>
          <p:cNvGrpSpPr/>
          <p:nvPr/>
        </p:nvGrpSpPr>
        <p:grpSpPr>
          <a:xfrm>
            <a:off x="5851005" y="329724"/>
            <a:ext cx="1602211" cy="1661312"/>
            <a:chOff x="748146" y="608593"/>
            <a:chExt cx="2066306" cy="2188658"/>
          </a:xfrm>
        </p:grpSpPr>
        <p:sp>
          <p:nvSpPr>
            <p:cNvPr id="23" name="Овал 22">
              <a:extLst>
                <a:ext uri="{FF2B5EF4-FFF2-40B4-BE49-F238E27FC236}">
                  <a16:creationId xmlns:a16="http://schemas.microsoft.com/office/drawing/2014/main" id="{96EF81A6-A008-4709-86C4-ADE75AB809F5}"/>
                </a:ext>
              </a:extLst>
            </p:cNvPr>
            <p:cNvSpPr/>
            <p:nvPr/>
          </p:nvSpPr>
          <p:spPr>
            <a:xfrm>
              <a:off x="748146" y="629393"/>
              <a:ext cx="2066306" cy="2008306"/>
            </a:xfrm>
            <a:prstGeom prst="ellipse">
              <a:avLst/>
            </a:prstGeom>
            <a:solidFill>
              <a:schemeClr val="bg1">
                <a:alpha val="97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pic>
          <p:nvPicPr>
            <p:cNvPr id="24" name="Рисунок 23">
              <a:extLst>
                <a:ext uri="{FF2B5EF4-FFF2-40B4-BE49-F238E27FC236}">
                  <a16:creationId xmlns:a16="http://schemas.microsoft.com/office/drawing/2014/main" id="{13910973-12BC-4C25-B341-239CE695CB0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3284" b="16973"/>
            <a:stretch/>
          </p:blipFill>
          <p:spPr>
            <a:xfrm>
              <a:off x="924650" y="608593"/>
              <a:ext cx="1803568" cy="1309407"/>
            </a:xfrm>
            <a:prstGeom prst="rect">
              <a:avLst/>
            </a:prstGeom>
          </p:spPr>
        </p:pic>
        <p:sp>
          <p:nvSpPr>
            <p:cNvPr id="25" name="Прямоугольник 64">
              <a:extLst>
                <a:ext uri="{FF2B5EF4-FFF2-40B4-BE49-F238E27FC236}">
                  <a16:creationId xmlns:a16="http://schemas.microsoft.com/office/drawing/2014/main" id="{C9300834-C1F8-4F87-BD1E-8B767CD6362B}"/>
                </a:ext>
              </a:extLst>
            </p:cNvPr>
            <p:cNvSpPr/>
            <p:nvPr/>
          </p:nvSpPr>
          <p:spPr>
            <a:xfrm>
              <a:off x="1286044" y="1844309"/>
              <a:ext cx="990509" cy="952942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4800" b="1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КА</a:t>
              </a:r>
              <a:endParaRPr lang="ru-RU" sz="4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CE0B5775-091B-4A2E-B1F5-391AA81C1F6B}"/>
              </a:ext>
            </a:extLst>
          </p:cNvPr>
          <p:cNvPicPr>
            <a:picLocks noChangeAspect="1"/>
          </p:cNvPicPr>
          <p:nvPr/>
        </p:nvPicPr>
        <p:blipFill>
          <a:blip r:embed="rId10">
            <a:alphaModFix amt="2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7622" y="2566072"/>
            <a:ext cx="3335514" cy="3335514"/>
          </a:xfrm>
          <a:prstGeom prst="rect">
            <a:avLst/>
          </a:prstGeom>
          <a:effectLst>
            <a:glow>
              <a:schemeClr val="accent1"/>
            </a:glow>
          </a:effectLst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E042911F-88EC-4685-B0A8-5606776152F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6835" y="2556699"/>
            <a:ext cx="3335514" cy="3335514"/>
          </a:xfrm>
          <a:prstGeom prst="rect">
            <a:avLst/>
          </a:prstGeom>
        </p:spPr>
      </p:pic>
      <p:grpSp>
        <p:nvGrpSpPr>
          <p:cNvPr id="29" name="Группа 61">
            <a:extLst>
              <a:ext uri="{FF2B5EF4-FFF2-40B4-BE49-F238E27FC236}">
                <a16:creationId xmlns:a16="http://schemas.microsoft.com/office/drawing/2014/main" id="{556F6CFD-680A-41EC-956A-826D44358096}"/>
              </a:ext>
            </a:extLst>
          </p:cNvPr>
          <p:cNvGrpSpPr/>
          <p:nvPr/>
        </p:nvGrpSpPr>
        <p:grpSpPr>
          <a:xfrm>
            <a:off x="3749305" y="373314"/>
            <a:ext cx="1737153" cy="1761790"/>
            <a:chOff x="748146" y="629393"/>
            <a:chExt cx="2066306" cy="2167858"/>
          </a:xfrm>
        </p:grpSpPr>
        <p:sp>
          <p:nvSpPr>
            <p:cNvPr id="30" name="Овал 29">
              <a:extLst>
                <a:ext uri="{FF2B5EF4-FFF2-40B4-BE49-F238E27FC236}">
                  <a16:creationId xmlns:a16="http://schemas.microsoft.com/office/drawing/2014/main" id="{EF2A256F-5CC1-4D1D-B6F9-8A0B8E4C0402}"/>
                </a:ext>
              </a:extLst>
            </p:cNvPr>
            <p:cNvSpPr/>
            <p:nvPr/>
          </p:nvSpPr>
          <p:spPr>
            <a:xfrm>
              <a:off x="748146" y="629393"/>
              <a:ext cx="2066306" cy="2008306"/>
            </a:xfrm>
            <a:prstGeom prst="ellipse">
              <a:avLst/>
            </a:prstGeom>
            <a:solidFill>
              <a:schemeClr val="bg1">
                <a:alpha val="97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pic>
          <p:nvPicPr>
            <p:cNvPr id="31" name="Рисунок 30">
              <a:extLst>
                <a:ext uri="{FF2B5EF4-FFF2-40B4-BE49-F238E27FC236}">
                  <a16:creationId xmlns:a16="http://schemas.microsoft.com/office/drawing/2014/main" id="{93FC6B8D-FC24-4E2E-984C-A83923AAE44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548" b="15655"/>
            <a:stretch/>
          </p:blipFill>
          <p:spPr>
            <a:xfrm>
              <a:off x="976837" y="692063"/>
              <a:ext cx="1716665" cy="1277585"/>
            </a:xfrm>
            <a:prstGeom prst="rect">
              <a:avLst/>
            </a:prstGeom>
          </p:spPr>
        </p:pic>
        <p:sp>
          <p:nvSpPr>
            <p:cNvPr id="32" name="Прямоугольник 64">
              <a:extLst>
                <a:ext uri="{FF2B5EF4-FFF2-40B4-BE49-F238E27FC236}">
                  <a16:creationId xmlns:a16="http://schemas.microsoft.com/office/drawing/2014/main" id="{43FA388A-B1F9-419D-B032-D6AB6659BC57}"/>
                </a:ext>
              </a:extLst>
            </p:cNvPr>
            <p:cNvSpPr/>
            <p:nvPr/>
          </p:nvSpPr>
          <p:spPr>
            <a:xfrm>
              <a:off x="1306233" y="1844309"/>
              <a:ext cx="950132" cy="952942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4800" b="1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КУ</a:t>
              </a:r>
              <a:endParaRPr lang="ru-RU" sz="4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33" name="Группа 5">
            <a:extLst>
              <a:ext uri="{FF2B5EF4-FFF2-40B4-BE49-F238E27FC236}">
                <a16:creationId xmlns:a16="http://schemas.microsoft.com/office/drawing/2014/main" id="{F994401D-B2F4-4D95-94F1-0C0B6A1D0BBD}"/>
              </a:ext>
            </a:extLst>
          </p:cNvPr>
          <p:cNvGrpSpPr/>
          <p:nvPr/>
        </p:nvGrpSpPr>
        <p:grpSpPr>
          <a:xfrm>
            <a:off x="1438553" y="-5483"/>
            <a:ext cx="2315529" cy="2173154"/>
            <a:chOff x="-97156" y="92303"/>
            <a:chExt cx="2514870" cy="2214251"/>
          </a:xfrm>
        </p:grpSpPr>
        <p:grpSp>
          <p:nvGrpSpPr>
            <p:cNvPr id="34" name="Группа 57">
              <a:extLst>
                <a:ext uri="{FF2B5EF4-FFF2-40B4-BE49-F238E27FC236}">
                  <a16:creationId xmlns:a16="http://schemas.microsoft.com/office/drawing/2014/main" id="{7BDDF1D7-8BB2-42BE-9A2F-4EB60B9FB663}"/>
                </a:ext>
              </a:extLst>
            </p:cNvPr>
            <p:cNvGrpSpPr/>
            <p:nvPr/>
          </p:nvGrpSpPr>
          <p:grpSpPr>
            <a:xfrm>
              <a:off x="202178" y="396261"/>
              <a:ext cx="1886702" cy="1910293"/>
              <a:chOff x="748146" y="629393"/>
              <a:chExt cx="2066306" cy="2190619"/>
            </a:xfrm>
          </p:grpSpPr>
          <p:sp>
            <p:nvSpPr>
              <p:cNvPr id="36" name="Овал 35">
                <a:extLst>
                  <a:ext uri="{FF2B5EF4-FFF2-40B4-BE49-F238E27FC236}">
                    <a16:creationId xmlns:a16="http://schemas.microsoft.com/office/drawing/2014/main" id="{C118E835-5174-413A-A955-BD7851EC01B5}"/>
                  </a:ext>
                </a:extLst>
              </p:cNvPr>
              <p:cNvSpPr/>
              <p:nvPr/>
            </p:nvSpPr>
            <p:spPr>
              <a:xfrm>
                <a:off x="748146" y="629393"/>
                <a:ext cx="2066306" cy="2008306"/>
              </a:xfrm>
              <a:prstGeom prst="ellipse">
                <a:avLst/>
              </a:prstGeom>
              <a:solidFill>
                <a:schemeClr val="bg1">
                  <a:alpha val="97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sp>
            <p:nvSpPr>
              <p:cNvPr id="37" name="Прямоугольник 60">
                <a:extLst>
                  <a:ext uri="{FF2B5EF4-FFF2-40B4-BE49-F238E27FC236}">
                    <a16:creationId xmlns:a16="http://schemas.microsoft.com/office/drawing/2014/main" id="{901FD96E-2B90-426E-BF6A-43CF4EA7DF6E}"/>
                  </a:ext>
                </a:extLst>
              </p:cNvPr>
              <p:cNvSpPr/>
              <p:nvPr/>
            </p:nvSpPr>
            <p:spPr>
              <a:xfrm>
                <a:off x="1491803" y="1867070"/>
                <a:ext cx="611300" cy="952942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ru-RU" sz="4800" b="1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А</a:t>
                </a:r>
                <a:endParaRPr lang="ru-RU" sz="4800" b="1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p:grpSp>
        <p:pic>
          <p:nvPicPr>
            <p:cNvPr id="35" name="Рисунок 34">
              <a:extLst>
                <a:ext uri="{FF2B5EF4-FFF2-40B4-BE49-F238E27FC236}">
                  <a16:creationId xmlns:a16="http://schemas.microsoft.com/office/drawing/2014/main" id="{8660B07F-7BE6-403F-A7C4-E48BA9DF028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10000" b="90583" l="10000" r="90000"/>
                      </a14:imgEffect>
                    </a14:imgLayer>
                  </a14:imgProps>
                </a:ext>
              </a:extLst>
            </a:blip>
            <a:srcRect b="36697"/>
            <a:stretch/>
          </p:blipFill>
          <p:spPr>
            <a:xfrm>
              <a:off x="-97156" y="92303"/>
              <a:ext cx="2514870" cy="1591998"/>
            </a:xfrm>
            <a:prstGeom prst="ellipse">
              <a:avLst/>
            </a:prstGeom>
            <a:ln>
              <a:noFill/>
            </a:ln>
            <a:effectLst/>
          </p:spPr>
        </p:pic>
      </p:grpSp>
      <p:grpSp>
        <p:nvGrpSpPr>
          <p:cNvPr id="38" name="Группа 38">
            <a:extLst>
              <a:ext uri="{FF2B5EF4-FFF2-40B4-BE49-F238E27FC236}">
                <a16:creationId xmlns:a16="http://schemas.microsoft.com/office/drawing/2014/main" id="{3C469B34-D04F-4C96-9509-9AB427410644}"/>
              </a:ext>
            </a:extLst>
          </p:cNvPr>
          <p:cNvGrpSpPr/>
          <p:nvPr/>
        </p:nvGrpSpPr>
        <p:grpSpPr>
          <a:xfrm>
            <a:off x="5793764" y="123222"/>
            <a:ext cx="1713569" cy="2001979"/>
            <a:chOff x="679570" y="463201"/>
            <a:chExt cx="2067900" cy="2395009"/>
          </a:xfrm>
        </p:grpSpPr>
        <p:grpSp>
          <p:nvGrpSpPr>
            <p:cNvPr id="39" name="Группа 39">
              <a:extLst>
                <a:ext uri="{FF2B5EF4-FFF2-40B4-BE49-F238E27FC236}">
                  <a16:creationId xmlns:a16="http://schemas.microsoft.com/office/drawing/2014/main" id="{082F10D8-FBE0-496A-9C10-00AE0A054095}"/>
                </a:ext>
              </a:extLst>
            </p:cNvPr>
            <p:cNvGrpSpPr/>
            <p:nvPr/>
          </p:nvGrpSpPr>
          <p:grpSpPr>
            <a:xfrm>
              <a:off x="681164" y="667607"/>
              <a:ext cx="2066306" cy="2190603"/>
              <a:chOff x="748146" y="629393"/>
              <a:chExt cx="2066306" cy="2190603"/>
            </a:xfrm>
          </p:grpSpPr>
          <p:sp>
            <p:nvSpPr>
              <p:cNvPr id="41" name="Овал 40">
                <a:extLst>
                  <a:ext uri="{FF2B5EF4-FFF2-40B4-BE49-F238E27FC236}">
                    <a16:creationId xmlns:a16="http://schemas.microsoft.com/office/drawing/2014/main" id="{20266B2B-155C-40B5-8878-98B6EB1C2B85}"/>
                  </a:ext>
                </a:extLst>
              </p:cNvPr>
              <p:cNvSpPr/>
              <p:nvPr/>
            </p:nvSpPr>
            <p:spPr>
              <a:xfrm>
                <a:off x="748146" y="629393"/>
                <a:ext cx="2066306" cy="2008306"/>
              </a:xfrm>
              <a:prstGeom prst="ellipse">
                <a:avLst/>
              </a:prstGeom>
              <a:solidFill>
                <a:schemeClr val="bg1">
                  <a:alpha val="97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sp>
            <p:nvSpPr>
              <p:cNvPr id="42" name="Прямоугольник 42">
                <a:extLst>
                  <a:ext uri="{FF2B5EF4-FFF2-40B4-BE49-F238E27FC236}">
                    <a16:creationId xmlns:a16="http://schemas.microsoft.com/office/drawing/2014/main" id="{33E72F67-3CC8-402F-8744-00F12815EBAE}"/>
                  </a:ext>
                </a:extLst>
              </p:cNvPr>
              <p:cNvSpPr/>
              <p:nvPr/>
            </p:nvSpPr>
            <p:spPr>
              <a:xfrm>
                <a:off x="1255685" y="1844309"/>
                <a:ext cx="1051227" cy="975687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ru-RU" sz="4800" b="1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ЛА</a:t>
                </a:r>
                <a:endParaRPr lang="ru-RU" sz="4800" b="1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p:grpSp>
        <p:pic>
          <p:nvPicPr>
            <p:cNvPr id="40" name="Рисунок 39">
              <a:extLst>
                <a:ext uri="{FF2B5EF4-FFF2-40B4-BE49-F238E27FC236}">
                  <a16:creationId xmlns:a16="http://schemas.microsoft.com/office/drawing/2014/main" id="{1A489086-30A8-49EA-956A-5D39B010C69A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79570" y="463201"/>
              <a:ext cx="2030173" cy="2012576"/>
            </a:xfrm>
            <a:prstGeom prst="rect">
              <a:avLst/>
            </a:prstGeom>
          </p:spPr>
        </p:pic>
      </p:grpSp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3517A0A3-6659-4D73-9A37-6A8FE56F4D1B}"/>
              </a:ext>
            </a:extLst>
          </p:cNvPr>
          <p:cNvPicPr>
            <a:picLocks noChangeAspect="1"/>
          </p:cNvPicPr>
          <p:nvPr/>
        </p:nvPicPr>
        <p:blipFill>
          <a:blip r:embed="rId14">
            <a:alphaModFix amt="6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928" y="2220539"/>
            <a:ext cx="4153265" cy="4153265"/>
          </a:xfrm>
          <a:prstGeom prst="rect">
            <a:avLst/>
          </a:prstGeom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E73017F3-DB79-4CF7-8D5D-E0A844B6BA8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928" y="2200238"/>
            <a:ext cx="4153265" cy="4153265"/>
          </a:xfrm>
          <a:prstGeom prst="rect">
            <a:avLst/>
          </a:prstGeom>
        </p:spPr>
      </p:pic>
      <p:grpSp>
        <p:nvGrpSpPr>
          <p:cNvPr id="48" name="Группа 36">
            <a:extLst>
              <a:ext uri="{FF2B5EF4-FFF2-40B4-BE49-F238E27FC236}">
                <a16:creationId xmlns:a16="http://schemas.microsoft.com/office/drawing/2014/main" id="{AF2097BB-F9E4-49C5-8742-92C2FD654F5E}"/>
              </a:ext>
            </a:extLst>
          </p:cNvPr>
          <p:cNvGrpSpPr/>
          <p:nvPr/>
        </p:nvGrpSpPr>
        <p:grpSpPr>
          <a:xfrm>
            <a:off x="1766210" y="302139"/>
            <a:ext cx="1654730" cy="1758517"/>
            <a:chOff x="680731" y="631474"/>
            <a:chExt cx="2066306" cy="2153142"/>
          </a:xfrm>
        </p:grpSpPr>
        <p:grpSp>
          <p:nvGrpSpPr>
            <p:cNvPr id="49" name="Группа 37">
              <a:extLst>
                <a:ext uri="{FF2B5EF4-FFF2-40B4-BE49-F238E27FC236}">
                  <a16:creationId xmlns:a16="http://schemas.microsoft.com/office/drawing/2014/main" id="{DDDBADA2-EB2E-4E73-AE4F-DAB75EED18AA}"/>
                </a:ext>
              </a:extLst>
            </p:cNvPr>
            <p:cNvGrpSpPr/>
            <p:nvPr/>
          </p:nvGrpSpPr>
          <p:grpSpPr>
            <a:xfrm>
              <a:off x="680731" y="631474"/>
              <a:ext cx="2066306" cy="2153142"/>
              <a:chOff x="748146" y="629393"/>
              <a:chExt cx="2066306" cy="2153142"/>
            </a:xfrm>
          </p:grpSpPr>
          <p:sp>
            <p:nvSpPr>
              <p:cNvPr id="51" name="Овал 50">
                <a:extLst>
                  <a:ext uri="{FF2B5EF4-FFF2-40B4-BE49-F238E27FC236}">
                    <a16:creationId xmlns:a16="http://schemas.microsoft.com/office/drawing/2014/main" id="{CE1A30C2-01F1-4D49-8A44-69AFB4CA1A51}"/>
                  </a:ext>
                </a:extLst>
              </p:cNvPr>
              <p:cNvSpPr/>
              <p:nvPr/>
            </p:nvSpPr>
            <p:spPr>
              <a:xfrm>
                <a:off x="748146" y="629393"/>
                <a:ext cx="2066306" cy="2008306"/>
              </a:xfrm>
              <a:prstGeom prst="ellipse">
                <a:avLst/>
              </a:prstGeom>
              <a:solidFill>
                <a:schemeClr val="bg1">
                  <a:alpha val="97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sp>
            <p:nvSpPr>
              <p:cNvPr id="52" name="Прямоугольник 45">
                <a:extLst>
                  <a:ext uri="{FF2B5EF4-FFF2-40B4-BE49-F238E27FC236}">
                    <a16:creationId xmlns:a16="http://schemas.microsoft.com/office/drawing/2014/main" id="{6A8FEB9A-FA5A-4603-ABE4-90D3A586B51D}"/>
                  </a:ext>
                </a:extLst>
              </p:cNvPr>
              <p:cNvSpPr/>
              <p:nvPr/>
            </p:nvSpPr>
            <p:spPr>
              <a:xfrm>
                <a:off x="1221032" y="1844309"/>
                <a:ext cx="1120535" cy="938226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ru-RU" sz="4800" b="1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МЕ</a:t>
                </a:r>
                <a:endParaRPr lang="ru-RU" sz="4800" b="1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p:grpSp>
        <p:pic>
          <p:nvPicPr>
            <p:cNvPr id="50" name="Рисунок 49">
              <a:extLst>
                <a:ext uri="{FF2B5EF4-FFF2-40B4-BE49-F238E27FC236}">
                  <a16:creationId xmlns:a16="http://schemas.microsoft.com/office/drawing/2014/main" id="{72412418-B477-4690-A676-062F4EAFC309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35309" y="669356"/>
              <a:ext cx="1462272" cy="1394799"/>
            </a:xfrm>
            <a:prstGeom prst="rect">
              <a:avLst/>
            </a:prstGeom>
          </p:spPr>
        </p:pic>
      </p:grpSp>
      <p:grpSp>
        <p:nvGrpSpPr>
          <p:cNvPr id="53" name="Группа 46">
            <a:extLst>
              <a:ext uri="{FF2B5EF4-FFF2-40B4-BE49-F238E27FC236}">
                <a16:creationId xmlns:a16="http://schemas.microsoft.com/office/drawing/2014/main" id="{EEEE612A-FCBD-4C7C-849F-700856E53D4E}"/>
              </a:ext>
            </a:extLst>
          </p:cNvPr>
          <p:cNvGrpSpPr/>
          <p:nvPr/>
        </p:nvGrpSpPr>
        <p:grpSpPr>
          <a:xfrm>
            <a:off x="3800614" y="402094"/>
            <a:ext cx="1654892" cy="1727338"/>
            <a:chOff x="2912300" y="665526"/>
            <a:chExt cx="2066306" cy="2119278"/>
          </a:xfrm>
        </p:grpSpPr>
        <p:grpSp>
          <p:nvGrpSpPr>
            <p:cNvPr id="54" name="Группа 48">
              <a:extLst>
                <a:ext uri="{FF2B5EF4-FFF2-40B4-BE49-F238E27FC236}">
                  <a16:creationId xmlns:a16="http://schemas.microsoft.com/office/drawing/2014/main" id="{586FF235-150D-4DD7-920E-B5A923C32A78}"/>
                </a:ext>
              </a:extLst>
            </p:cNvPr>
            <p:cNvGrpSpPr/>
            <p:nvPr/>
          </p:nvGrpSpPr>
          <p:grpSpPr>
            <a:xfrm>
              <a:off x="2912300" y="665526"/>
              <a:ext cx="2066306" cy="2119278"/>
              <a:chOff x="748146" y="629393"/>
              <a:chExt cx="2066306" cy="2119278"/>
            </a:xfrm>
          </p:grpSpPr>
          <p:sp>
            <p:nvSpPr>
              <p:cNvPr id="56" name="Овал 55">
                <a:extLst>
                  <a:ext uri="{FF2B5EF4-FFF2-40B4-BE49-F238E27FC236}">
                    <a16:creationId xmlns:a16="http://schemas.microsoft.com/office/drawing/2014/main" id="{9AE8E34D-547F-4849-861B-C42A194C561F}"/>
                  </a:ext>
                </a:extLst>
              </p:cNvPr>
              <p:cNvSpPr/>
              <p:nvPr/>
            </p:nvSpPr>
            <p:spPr>
              <a:xfrm>
                <a:off x="748146" y="629393"/>
                <a:ext cx="2066306" cy="2008306"/>
              </a:xfrm>
              <a:prstGeom prst="ellipse">
                <a:avLst/>
              </a:prstGeom>
              <a:solidFill>
                <a:schemeClr val="bg1">
                  <a:alpha val="97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sp>
            <p:nvSpPr>
              <p:cNvPr id="57" name="Прямоугольник 51">
                <a:extLst>
                  <a:ext uri="{FF2B5EF4-FFF2-40B4-BE49-F238E27FC236}">
                    <a16:creationId xmlns:a16="http://schemas.microsoft.com/office/drawing/2014/main" id="{3CB395CD-E90B-4ED5-9EBA-1B7E92D9793A}"/>
                  </a:ext>
                </a:extLst>
              </p:cNvPr>
              <p:cNvSpPr/>
              <p:nvPr/>
            </p:nvSpPr>
            <p:spPr>
              <a:xfrm>
                <a:off x="1370501" y="1808532"/>
                <a:ext cx="1012351" cy="940139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ru-RU" sz="4800" b="1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ДУ</a:t>
                </a:r>
                <a:endParaRPr lang="ru-RU" sz="4800" b="1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p:grpSp>
        <p:pic>
          <p:nvPicPr>
            <p:cNvPr id="55" name="Рисунок 54">
              <a:extLst>
                <a:ext uri="{FF2B5EF4-FFF2-40B4-BE49-F238E27FC236}">
                  <a16:creationId xmlns:a16="http://schemas.microsoft.com/office/drawing/2014/main" id="{D5172A05-B3D2-4541-82EB-87768CCF3F53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154021" y="674744"/>
              <a:ext cx="1602158" cy="1574313"/>
            </a:xfrm>
            <a:prstGeom prst="rect">
              <a:avLst/>
            </a:prstGeom>
          </p:spPr>
        </p:pic>
      </p:grpSp>
      <p:grpSp>
        <p:nvGrpSpPr>
          <p:cNvPr id="58" name="Группа 52">
            <a:extLst>
              <a:ext uri="{FF2B5EF4-FFF2-40B4-BE49-F238E27FC236}">
                <a16:creationId xmlns:a16="http://schemas.microsoft.com/office/drawing/2014/main" id="{E8BED18F-F092-424B-8892-9F163351CE57}"/>
              </a:ext>
            </a:extLst>
          </p:cNvPr>
          <p:cNvGrpSpPr/>
          <p:nvPr/>
        </p:nvGrpSpPr>
        <p:grpSpPr>
          <a:xfrm>
            <a:off x="5743584" y="210269"/>
            <a:ext cx="1737153" cy="1909342"/>
            <a:chOff x="2844530" y="618163"/>
            <a:chExt cx="2066306" cy="2255211"/>
          </a:xfrm>
        </p:grpSpPr>
        <p:grpSp>
          <p:nvGrpSpPr>
            <p:cNvPr id="59" name="Группа 53">
              <a:extLst>
                <a:ext uri="{FF2B5EF4-FFF2-40B4-BE49-F238E27FC236}">
                  <a16:creationId xmlns:a16="http://schemas.microsoft.com/office/drawing/2014/main" id="{4F4AF6BF-C8AD-479A-9A5B-D81061120A29}"/>
                </a:ext>
              </a:extLst>
            </p:cNvPr>
            <p:cNvGrpSpPr/>
            <p:nvPr/>
          </p:nvGrpSpPr>
          <p:grpSpPr>
            <a:xfrm>
              <a:off x="2844530" y="667607"/>
              <a:ext cx="2066306" cy="2205767"/>
              <a:chOff x="748146" y="629393"/>
              <a:chExt cx="2066306" cy="2205767"/>
            </a:xfrm>
          </p:grpSpPr>
          <p:sp>
            <p:nvSpPr>
              <p:cNvPr id="61" name="Овал 60">
                <a:extLst>
                  <a:ext uri="{FF2B5EF4-FFF2-40B4-BE49-F238E27FC236}">
                    <a16:creationId xmlns:a16="http://schemas.microsoft.com/office/drawing/2014/main" id="{EB6ED9AA-BD24-446F-A012-6794CE5A990B}"/>
                  </a:ext>
                </a:extLst>
              </p:cNvPr>
              <p:cNvSpPr/>
              <p:nvPr/>
            </p:nvSpPr>
            <p:spPr>
              <a:xfrm>
                <a:off x="748146" y="629393"/>
                <a:ext cx="2066306" cy="2008306"/>
              </a:xfrm>
              <a:prstGeom prst="ellipse">
                <a:avLst/>
              </a:prstGeom>
              <a:solidFill>
                <a:schemeClr val="bg1">
                  <a:alpha val="97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sp>
            <p:nvSpPr>
              <p:cNvPr id="62" name="Прямоугольник 56">
                <a:extLst>
                  <a:ext uri="{FF2B5EF4-FFF2-40B4-BE49-F238E27FC236}">
                    <a16:creationId xmlns:a16="http://schemas.microsoft.com/office/drawing/2014/main" id="{57EEB79A-DF87-43DC-9FD9-CA66126482CD}"/>
                  </a:ext>
                </a:extLst>
              </p:cNvPr>
              <p:cNvSpPr/>
              <p:nvPr/>
            </p:nvSpPr>
            <p:spPr>
              <a:xfrm>
                <a:off x="1332219" y="1867071"/>
                <a:ext cx="930470" cy="968089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ru-RU" sz="4800" b="1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ЗА</a:t>
                </a:r>
                <a:endParaRPr lang="ru-RU" sz="4800" b="1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p:grpSp>
        <p:pic>
          <p:nvPicPr>
            <p:cNvPr id="60" name="Picture 10">
              <a:extLst>
                <a:ext uri="{FF2B5EF4-FFF2-40B4-BE49-F238E27FC236}">
                  <a16:creationId xmlns:a16="http://schemas.microsoft.com/office/drawing/2014/main" id="{9001734E-06D9-4303-9DCC-D4908B58CE4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3133283" y="618163"/>
              <a:ext cx="1531480" cy="1520751"/>
            </a:xfrm>
            <a:prstGeom prst="rect">
              <a:avLst/>
            </a:prstGeom>
            <a:noFill/>
            <a:effectLst>
              <a:glow>
                <a:schemeClr val="bg1">
                  <a:alpha val="60000"/>
                </a:schemeClr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63" name="Рисунок 62">
            <a:extLst>
              <a:ext uri="{FF2B5EF4-FFF2-40B4-BE49-F238E27FC236}">
                <a16:creationId xmlns:a16="http://schemas.microsoft.com/office/drawing/2014/main" id="{68952D7D-E7CB-41A3-82B1-625FA8895973}"/>
              </a:ext>
            </a:extLst>
          </p:cNvPr>
          <p:cNvPicPr>
            <a:picLocks noChangeAspect="1"/>
          </p:cNvPicPr>
          <p:nvPr/>
        </p:nvPicPr>
        <p:blipFill>
          <a:blip r:embed="rId18">
            <a:alphaModFix amt="5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93114" y="2904603"/>
            <a:ext cx="2703817" cy="2703817"/>
          </a:xfrm>
          <a:prstGeom prst="rect">
            <a:avLst/>
          </a:prstGeom>
        </p:spPr>
      </p:pic>
      <p:pic>
        <p:nvPicPr>
          <p:cNvPr id="64" name="Рисунок 63">
            <a:extLst>
              <a:ext uri="{FF2B5EF4-FFF2-40B4-BE49-F238E27FC236}">
                <a16:creationId xmlns:a16="http://schemas.microsoft.com/office/drawing/2014/main" id="{47F12C3B-2769-4E3E-B17D-B95AABD29B85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86506" y="2898321"/>
            <a:ext cx="2602057" cy="2602057"/>
          </a:xfrm>
          <a:prstGeom prst="rect">
            <a:avLst/>
          </a:prstGeom>
        </p:spPr>
      </p:pic>
      <p:grpSp>
        <p:nvGrpSpPr>
          <p:cNvPr id="65" name="Группа 62">
            <a:extLst>
              <a:ext uri="{FF2B5EF4-FFF2-40B4-BE49-F238E27FC236}">
                <a16:creationId xmlns:a16="http://schemas.microsoft.com/office/drawing/2014/main" id="{A57D8A54-0D75-4610-BC3B-DD671D9D0201}"/>
              </a:ext>
            </a:extLst>
          </p:cNvPr>
          <p:cNvGrpSpPr/>
          <p:nvPr/>
        </p:nvGrpSpPr>
        <p:grpSpPr>
          <a:xfrm>
            <a:off x="5747461" y="230435"/>
            <a:ext cx="1775514" cy="1883719"/>
            <a:chOff x="748146" y="629393"/>
            <a:chExt cx="2066306" cy="2167858"/>
          </a:xfrm>
        </p:grpSpPr>
        <p:sp>
          <p:nvSpPr>
            <p:cNvPr id="66" name="Овал 65">
              <a:extLst>
                <a:ext uri="{FF2B5EF4-FFF2-40B4-BE49-F238E27FC236}">
                  <a16:creationId xmlns:a16="http://schemas.microsoft.com/office/drawing/2014/main" id="{B134F98C-00A4-450F-B821-A681F0018FFC}"/>
                </a:ext>
              </a:extLst>
            </p:cNvPr>
            <p:cNvSpPr/>
            <p:nvPr/>
          </p:nvSpPr>
          <p:spPr>
            <a:xfrm>
              <a:off x="748146" y="629393"/>
              <a:ext cx="2066306" cy="2008306"/>
            </a:xfrm>
            <a:prstGeom prst="ellipse">
              <a:avLst/>
            </a:prstGeom>
            <a:solidFill>
              <a:schemeClr val="bg1">
                <a:alpha val="97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pic>
          <p:nvPicPr>
            <p:cNvPr id="67" name="Рисунок 66">
              <a:extLst>
                <a:ext uri="{FF2B5EF4-FFF2-40B4-BE49-F238E27FC236}">
                  <a16:creationId xmlns:a16="http://schemas.microsoft.com/office/drawing/2014/main" id="{235DC199-FC8D-400A-BBC7-72220F36B94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72" b="17291"/>
            <a:stretch/>
          </p:blipFill>
          <p:spPr>
            <a:xfrm>
              <a:off x="1021963" y="763445"/>
              <a:ext cx="1648236" cy="1242551"/>
            </a:xfrm>
            <a:prstGeom prst="rect">
              <a:avLst/>
            </a:prstGeom>
          </p:spPr>
        </p:pic>
        <p:sp>
          <p:nvSpPr>
            <p:cNvPr id="68" name="Прямоугольник 79">
              <a:extLst>
                <a:ext uri="{FF2B5EF4-FFF2-40B4-BE49-F238E27FC236}">
                  <a16:creationId xmlns:a16="http://schemas.microsoft.com/office/drawing/2014/main" id="{6628DAEC-F61D-42C1-A2C9-241246B184F0}"/>
                </a:ext>
              </a:extLst>
            </p:cNvPr>
            <p:cNvSpPr/>
            <p:nvPr/>
          </p:nvSpPr>
          <p:spPr>
            <a:xfrm>
              <a:off x="1271121" y="1844309"/>
              <a:ext cx="1020356" cy="952942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4800" b="1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КИ</a:t>
              </a:r>
              <a:endParaRPr lang="ru-RU" sz="4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69" name="Группа 38">
            <a:extLst>
              <a:ext uri="{FF2B5EF4-FFF2-40B4-BE49-F238E27FC236}">
                <a16:creationId xmlns:a16="http://schemas.microsoft.com/office/drawing/2014/main" id="{BB385DFC-9689-4B2F-9003-28E5FFC35E39}"/>
              </a:ext>
            </a:extLst>
          </p:cNvPr>
          <p:cNvGrpSpPr/>
          <p:nvPr/>
        </p:nvGrpSpPr>
        <p:grpSpPr>
          <a:xfrm>
            <a:off x="1630540" y="307672"/>
            <a:ext cx="1821625" cy="1825927"/>
            <a:chOff x="748146" y="629393"/>
            <a:chExt cx="2066306" cy="2167858"/>
          </a:xfrm>
        </p:grpSpPr>
        <p:sp>
          <p:nvSpPr>
            <p:cNvPr id="70" name="Овал 69">
              <a:extLst>
                <a:ext uri="{FF2B5EF4-FFF2-40B4-BE49-F238E27FC236}">
                  <a16:creationId xmlns:a16="http://schemas.microsoft.com/office/drawing/2014/main" id="{97A32858-5AC6-431A-A304-A19F30B302B0}"/>
                </a:ext>
              </a:extLst>
            </p:cNvPr>
            <p:cNvSpPr/>
            <p:nvPr/>
          </p:nvSpPr>
          <p:spPr>
            <a:xfrm>
              <a:off x="748146" y="629393"/>
              <a:ext cx="2066306" cy="2008306"/>
            </a:xfrm>
            <a:prstGeom prst="ellipse">
              <a:avLst/>
            </a:prstGeom>
            <a:solidFill>
              <a:schemeClr val="bg1">
                <a:alpha val="97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pic>
          <p:nvPicPr>
            <p:cNvPr id="71" name="Рисунок 70">
              <a:extLst>
                <a:ext uri="{FF2B5EF4-FFF2-40B4-BE49-F238E27FC236}">
                  <a16:creationId xmlns:a16="http://schemas.microsoft.com/office/drawing/2014/main" id="{90159766-61C5-4B2E-A01B-093343450B3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3775" b="17290"/>
            <a:stretch/>
          </p:blipFill>
          <p:spPr>
            <a:xfrm>
              <a:off x="992042" y="688724"/>
              <a:ext cx="1501387" cy="1339272"/>
            </a:xfrm>
            <a:prstGeom prst="rect">
              <a:avLst/>
            </a:prstGeom>
          </p:spPr>
        </p:pic>
        <p:sp>
          <p:nvSpPr>
            <p:cNvPr id="72" name="Прямоугольник 41">
              <a:extLst>
                <a:ext uri="{FF2B5EF4-FFF2-40B4-BE49-F238E27FC236}">
                  <a16:creationId xmlns:a16="http://schemas.microsoft.com/office/drawing/2014/main" id="{6649F633-8C6A-4ACE-9DFF-5FE31A8734AF}"/>
                </a:ext>
              </a:extLst>
            </p:cNvPr>
            <p:cNvSpPr/>
            <p:nvPr/>
          </p:nvSpPr>
          <p:spPr>
            <a:xfrm>
              <a:off x="1306233" y="1844309"/>
              <a:ext cx="950132" cy="952942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4800" b="1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КУ</a:t>
              </a:r>
              <a:endParaRPr lang="ru-RU" sz="4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73" name="Группа 42">
            <a:extLst>
              <a:ext uri="{FF2B5EF4-FFF2-40B4-BE49-F238E27FC236}">
                <a16:creationId xmlns:a16="http://schemas.microsoft.com/office/drawing/2014/main" id="{C46820B9-5E09-4176-9BCA-5CA263634B81}"/>
              </a:ext>
            </a:extLst>
          </p:cNvPr>
          <p:cNvGrpSpPr/>
          <p:nvPr/>
        </p:nvGrpSpPr>
        <p:grpSpPr>
          <a:xfrm>
            <a:off x="3738913" y="353580"/>
            <a:ext cx="1775514" cy="1824993"/>
            <a:chOff x="2844530" y="667607"/>
            <a:chExt cx="2066306" cy="2190619"/>
          </a:xfrm>
        </p:grpSpPr>
        <p:grpSp>
          <p:nvGrpSpPr>
            <p:cNvPr id="74" name="Группа 57">
              <a:extLst>
                <a:ext uri="{FF2B5EF4-FFF2-40B4-BE49-F238E27FC236}">
                  <a16:creationId xmlns:a16="http://schemas.microsoft.com/office/drawing/2014/main" id="{A0307796-15BA-4A09-8E15-57D0284C38C9}"/>
                </a:ext>
              </a:extLst>
            </p:cNvPr>
            <p:cNvGrpSpPr/>
            <p:nvPr/>
          </p:nvGrpSpPr>
          <p:grpSpPr>
            <a:xfrm>
              <a:off x="2844530" y="667607"/>
              <a:ext cx="2066306" cy="2190619"/>
              <a:chOff x="748146" y="629393"/>
              <a:chExt cx="2066306" cy="2190619"/>
            </a:xfrm>
          </p:grpSpPr>
          <p:sp>
            <p:nvSpPr>
              <p:cNvPr id="76" name="Овал 75">
                <a:extLst>
                  <a:ext uri="{FF2B5EF4-FFF2-40B4-BE49-F238E27FC236}">
                    <a16:creationId xmlns:a16="http://schemas.microsoft.com/office/drawing/2014/main" id="{13983370-4920-4A6E-8BF1-31BEE796CC73}"/>
                  </a:ext>
                </a:extLst>
              </p:cNvPr>
              <p:cNvSpPr/>
              <p:nvPr/>
            </p:nvSpPr>
            <p:spPr>
              <a:xfrm>
                <a:off x="748146" y="629393"/>
                <a:ext cx="2066306" cy="2008306"/>
              </a:xfrm>
              <a:prstGeom prst="ellipse">
                <a:avLst/>
              </a:prstGeom>
              <a:solidFill>
                <a:schemeClr val="bg1">
                  <a:alpha val="97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sp>
            <p:nvSpPr>
              <p:cNvPr id="77" name="Прямоугольник 61">
                <a:extLst>
                  <a:ext uri="{FF2B5EF4-FFF2-40B4-BE49-F238E27FC236}">
                    <a16:creationId xmlns:a16="http://schemas.microsoft.com/office/drawing/2014/main" id="{C2B9042B-7FA4-42E7-9120-031A88D41164}"/>
                  </a:ext>
                </a:extLst>
              </p:cNvPr>
              <p:cNvSpPr/>
              <p:nvPr/>
            </p:nvSpPr>
            <p:spPr>
              <a:xfrm>
                <a:off x="1289909" y="1867070"/>
                <a:ext cx="1015089" cy="952942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ru-RU" sz="4800" b="1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БИ</a:t>
                </a:r>
                <a:endParaRPr lang="ru-RU" sz="4800" b="1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p:grpSp>
        <p:pic>
          <p:nvPicPr>
            <p:cNvPr id="75" name="Рисунок 74">
              <a:extLst>
                <a:ext uri="{FF2B5EF4-FFF2-40B4-BE49-F238E27FC236}">
                  <a16:creationId xmlns:a16="http://schemas.microsoft.com/office/drawing/2014/main" id="{4152F009-FE86-450E-97EA-A402A094C43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103516" y="740584"/>
              <a:ext cx="1406364" cy="1385997"/>
            </a:xfrm>
            <a:prstGeom prst="rect">
              <a:avLst/>
            </a:prstGeom>
          </p:spPr>
        </p:pic>
      </p:grpSp>
      <p:pic>
        <p:nvPicPr>
          <p:cNvPr id="109" name="Рисунок 108">
            <a:extLst>
              <a:ext uri="{FF2B5EF4-FFF2-40B4-BE49-F238E27FC236}">
                <a16:creationId xmlns:a16="http://schemas.microsoft.com/office/drawing/2014/main" id="{45BE8EB4-E059-4429-8F29-EAA298845AB1}"/>
              </a:ext>
            </a:extLst>
          </p:cNvPr>
          <p:cNvPicPr>
            <a:picLocks noChangeAspect="1"/>
          </p:cNvPicPr>
          <p:nvPr/>
        </p:nvPicPr>
        <p:blipFill>
          <a:blip r:embed="rId19">
            <a:alphaModFix amt="5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2737" y="2783586"/>
            <a:ext cx="2754194" cy="2754194"/>
          </a:xfrm>
          <a:prstGeom prst="rect">
            <a:avLst/>
          </a:prstGeom>
        </p:spPr>
      </p:pic>
      <p:pic>
        <p:nvPicPr>
          <p:cNvPr id="110" name="Рисунок 109">
            <a:extLst>
              <a:ext uri="{FF2B5EF4-FFF2-40B4-BE49-F238E27FC236}">
                <a16:creationId xmlns:a16="http://schemas.microsoft.com/office/drawing/2014/main" id="{9DA2C4AD-F227-4080-8727-0D0C6FB0B4D3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4562" y="2873450"/>
            <a:ext cx="2754194" cy="2754194"/>
          </a:xfrm>
          <a:prstGeom prst="rect">
            <a:avLst/>
          </a:prstGeom>
        </p:spPr>
      </p:pic>
      <p:grpSp>
        <p:nvGrpSpPr>
          <p:cNvPr id="111" name="Группа 81">
            <a:extLst>
              <a:ext uri="{FF2B5EF4-FFF2-40B4-BE49-F238E27FC236}">
                <a16:creationId xmlns:a16="http://schemas.microsoft.com/office/drawing/2014/main" id="{7EAB3A93-CBF9-40AD-AD96-21D6A34D43C5}"/>
              </a:ext>
            </a:extLst>
          </p:cNvPr>
          <p:cNvGrpSpPr/>
          <p:nvPr/>
        </p:nvGrpSpPr>
        <p:grpSpPr>
          <a:xfrm>
            <a:off x="1718498" y="296343"/>
            <a:ext cx="1626869" cy="1816139"/>
            <a:chOff x="748146" y="629393"/>
            <a:chExt cx="2066306" cy="2167858"/>
          </a:xfrm>
        </p:grpSpPr>
        <p:sp>
          <p:nvSpPr>
            <p:cNvPr id="112" name="Овал 111">
              <a:extLst>
                <a:ext uri="{FF2B5EF4-FFF2-40B4-BE49-F238E27FC236}">
                  <a16:creationId xmlns:a16="http://schemas.microsoft.com/office/drawing/2014/main" id="{6EDF4B3B-518E-43EF-89F4-349120948A6E}"/>
                </a:ext>
              </a:extLst>
            </p:cNvPr>
            <p:cNvSpPr/>
            <p:nvPr/>
          </p:nvSpPr>
          <p:spPr>
            <a:xfrm>
              <a:off x="748146" y="629393"/>
              <a:ext cx="2066306" cy="2008306"/>
            </a:xfrm>
            <a:prstGeom prst="ellipse">
              <a:avLst/>
            </a:prstGeom>
            <a:solidFill>
              <a:schemeClr val="bg1">
                <a:alpha val="97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pic>
          <p:nvPicPr>
            <p:cNvPr id="113" name="Рисунок 112">
              <a:extLst>
                <a:ext uri="{FF2B5EF4-FFF2-40B4-BE49-F238E27FC236}">
                  <a16:creationId xmlns:a16="http://schemas.microsoft.com/office/drawing/2014/main" id="{103E5317-39EB-478D-8168-7CE99C1DF4C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6" b="14101"/>
            <a:stretch/>
          </p:blipFill>
          <p:spPr>
            <a:xfrm>
              <a:off x="845994" y="730460"/>
              <a:ext cx="1761661" cy="1347751"/>
            </a:xfrm>
            <a:prstGeom prst="rect">
              <a:avLst/>
            </a:prstGeom>
          </p:spPr>
        </p:pic>
        <p:sp>
          <p:nvSpPr>
            <p:cNvPr id="114" name="Прямоугольник 84">
              <a:extLst>
                <a:ext uri="{FF2B5EF4-FFF2-40B4-BE49-F238E27FC236}">
                  <a16:creationId xmlns:a16="http://schemas.microsoft.com/office/drawing/2014/main" id="{DA71545C-80C4-4213-A623-CD8814AEA5D6}"/>
                </a:ext>
              </a:extLst>
            </p:cNvPr>
            <p:cNvSpPr/>
            <p:nvPr/>
          </p:nvSpPr>
          <p:spPr>
            <a:xfrm>
              <a:off x="1270911" y="1844309"/>
              <a:ext cx="1020776" cy="952942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4800" b="1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КО</a:t>
              </a:r>
              <a:endParaRPr lang="ru-RU" sz="4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15" name="Группа 85">
            <a:extLst>
              <a:ext uri="{FF2B5EF4-FFF2-40B4-BE49-F238E27FC236}">
                <a16:creationId xmlns:a16="http://schemas.microsoft.com/office/drawing/2014/main" id="{4DF61D49-F25E-4A75-9C69-8DEA8B6374CE}"/>
              </a:ext>
            </a:extLst>
          </p:cNvPr>
          <p:cNvGrpSpPr/>
          <p:nvPr/>
        </p:nvGrpSpPr>
        <p:grpSpPr>
          <a:xfrm>
            <a:off x="3826803" y="274297"/>
            <a:ext cx="1626709" cy="1853664"/>
            <a:chOff x="3558024" y="2852211"/>
            <a:chExt cx="1886517" cy="1929505"/>
          </a:xfrm>
        </p:grpSpPr>
        <p:grpSp>
          <p:nvGrpSpPr>
            <p:cNvPr id="116" name="Группа 86">
              <a:extLst>
                <a:ext uri="{FF2B5EF4-FFF2-40B4-BE49-F238E27FC236}">
                  <a16:creationId xmlns:a16="http://schemas.microsoft.com/office/drawing/2014/main" id="{871FE8AA-1A75-492E-B6B1-23BBAD7B822C}"/>
                </a:ext>
              </a:extLst>
            </p:cNvPr>
            <p:cNvGrpSpPr/>
            <p:nvPr/>
          </p:nvGrpSpPr>
          <p:grpSpPr>
            <a:xfrm>
              <a:off x="3558024" y="2874654"/>
              <a:ext cx="1886517" cy="1907062"/>
              <a:chOff x="748146" y="629393"/>
              <a:chExt cx="2066306" cy="2153142"/>
            </a:xfrm>
          </p:grpSpPr>
          <p:sp>
            <p:nvSpPr>
              <p:cNvPr id="118" name="Овал 117">
                <a:extLst>
                  <a:ext uri="{FF2B5EF4-FFF2-40B4-BE49-F238E27FC236}">
                    <a16:creationId xmlns:a16="http://schemas.microsoft.com/office/drawing/2014/main" id="{4FB9F9E8-72E8-4533-8C71-A7779E4BC061}"/>
                  </a:ext>
                </a:extLst>
              </p:cNvPr>
              <p:cNvSpPr/>
              <p:nvPr/>
            </p:nvSpPr>
            <p:spPr>
              <a:xfrm>
                <a:off x="748146" y="629393"/>
                <a:ext cx="2066306" cy="2008306"/>
              </a:xfrm>
              <a:prstGeom prst="ellipse">
                <a:avLst/>
              </a:prstGeom>
              <a:solidFill>
                <a:schemeClr val="bg1">
                  <a:alpha val="97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sp>
            <p:nvSpPr>
              <p:cNvPr id="119" name="Прямоугольник 93">
                <a:extLst>
                  <a:ext uri="{FF2B5EF4-FFF2-40B4-BE49-F238E27FC236}">
                    <a16:creationId xmlns:a16="http://schemas.microsoft.com/office/drawing/2014/main" id="{27F29A54-AF0B-451D-A021-180241C36FA7}"/>
                  </a:ext>
                </a:extLst>
              </p:cNvPr>
              <p:cNvSpPr/>
              <p:nvPr/>
            </p:nvSpPr>
            <p:spPr>
              <a:xfrm>
                <a:off x="1303553" y="1844309"/>
                <a:ext cx="955492" cy="938226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ru-RU" sz="4800" b="1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ЛЕ</a:t>
                </a:r>
                <a:endParaRPr lang="ru-RU" sz="4800" b="1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p:grpSp>
        <p:pic>
          <p:nvPicPr>
            <p:cNvPr id="117" name="Рисунок 116">
              <a:extLst>
                <a:ext uri="{FF2B5EF4-FFF2-40B4-BE49-F238E27FC236}">
                  <a16:creationId xmlns:a16="http://schemas.microsoft.com/office/drawing/2014/main" id="{C45F7523-E179-4BFC-8BD9-AB1C78BB0E37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726775" y="2852211"/>
              <a:ext cx="1683010" cy="1510605"/>
            </a:xfrm>
            <a:prstGeom prst="rect">
              <a:avLst/>
            </a:prstGeom>
          </p:spPr>
        </p:pic>
      </p:grpSp>
      <p:grpSp>
        <p:nvGrpSpPr>
          <p:cNvPr id="120" name="Группа 7">
            <a:extLst>
              <a:ext uri="{FF2B5EF4-FFF2-40B4-BE49-F238E27FC236}">
                <a16:creationId xmlns:a16="http://schemas.microsoft.com/office/drawing/2014/main" id="{BDF88006-24CC-4B8C-9847-9C9B92DC36B6}"/>
              </a:ext>
            </a:extLst>
          </p:cNvPr>
          <p:cNvGrpSpPr/>
          <p:nvPr/>
        </p:nvGrpSpPr>
        <p:grpSpPr>
          <a:xfrm>
            <a:off x="5772533" y="225139"/>
            <a:ext cx="1626709" cy="1866138"/>
            <a:chOff x="4080294" y="324719"/>
            <a:chExt cx="1886517" cy="1942489"/>
          </a:xfrm>
        </p:grpSpPr>
        <p:grpSp>
          <p:nvGrpSpPr>
            <p:cNvPr id="121" name="Группа 41">
              <a:extLst>
                <a:ext uri="{FF2B5EF4-FFF2-40B4-BE49-F238E27FC236}">
                  <a16:creationId xmlns:a16="http://schemas.microsoft.com/office/drawing/2014/main" id="{68646666-01D7-4DA1-89B8-82A66929C423}"/>
                </a:ext>
              </a:extLst>
            </p:cNvPr>
            <p:cNvGrpSpPr/>
            <p:nvPr/>
          </p:nvGrpSpPr>
          <p:grpSpPr>
            <a:xfrm>
              <a:off x="4080294" y="406680"/>
              <a:ext cx="1886517" cy="1860528"/>
              <a:chOff x="748146" y="629393"/>
              <a:chExt cx="2066306" cy="2100603"/>
            </a:xfrm>
          </p:grpSpPr>
          <p:sp>
            <p:nvSpPr>
              <p:cNvPr id="123" name="Овал 122">
                <a:extLst>
                  <a:ext uri="{FF2B5EF4-FFF2-40B4-BE49-F238E27FC236}">
                    <a16:creationId xmlns:a16="http://schemas.microsoft.com/office/drawing/2014/main" id="{F2A7C5A6-568D-4576-BD3E-9E7EFB913036}"/>
                  </a:ext>
                </a:extLst>
              </p:cNvPr>
              <p:cNvSpPr/>
              <p:nvPr/>
            </p:nvSpPr>
            <p:spPr>
              <a:xfrm>
                <a:off x="748146" y="629393"/>
                <a:ext cx="2066306" cy="2008306"/>
              </a:xfrm>
              <a:prstGeom prst="ellipse">
                <a:avLst/>
              </a:prstGeom>
              <a:solidFill>
                <a:schemeClr val="bg1">
                  <a:alpha val="97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sp>
            <p:nvSpPr>
              <p:cNvPr id="124" name="Прямоугольник 50">
                <a:extLst>
                  <a:ext uri="{FF2B5EF4-FFF2-40B4-BE49-F238E27FC236}">
                    <a16:creationId xmlns:a16="http://schemas.microsoft.com/office/drawing/2014/main" id="{B1870ADA-97C8-4A8F-8A18-EDCDDE711CA6}"/>
                  </a:ext>
                </a:extLst>
              </p:cNvPr>
              <p:cNvSpPr/>
              <p:nvPr/>
            </p:nvSpPr>
            <p:spPr>
              <a:xfrm>
                <a:off x="1397700" y="1791771"/>
                <a:ext cx="1015188" cy="938225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ru-RU" sz="4800" b="1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СО</a:t>
                </a:r>
                <a:endParaRPr lang="ru-RU" sz="4800" b="1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p:grpSp>
        <p:pic>
          <p:nvPicPr>
            <p:cNvPr id="122" name="Рисунок 121">
              <a:extLst>
                <a:ext uri="{FF2B5EF4-FFF2-40B4-BE49-F238E27FC236}">
                  <a16:creationId xmlns:a16="http://schemas.microsoft.com/office/drawing/2014/main" id="{6BAB16E4-FEE6-4C52-83C7-6120C28BB43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578356" y="324719"/>
              <a:ext cx="1096979" cy="1319691"/>
            </a:xfrm>
            <a:prstGeom prst="rect">
              <a:avLst/>
            </a:prstGeom>
          </p:spPr>
        </p:pic>
      </p:grpSp>
      <p:pic>
        <p:nvPicPr>
          <p:cNvPr id="126" name="Рисунок 125">
            <a:extLst>
              <a:ext uri="{FF2B5EF4-FFF2-40B4-BE49-F238E27FC236}">
                <a16:creationId xmlns:a16="http://schemas.microsoft.com/office/drawing/2014/main" id="{64978012-8993-4BF3-83A1-12D8E7B92692}"/>
              </a:ext>
            </a:extLst>
          </p:cNvPr>
          <p:cNvPicPr>
            <a:picLocks noChangeAspect="1"/>
          </p:cNvPicPr>
          <p:nvPr/>
        </p:nvPicPr>
        <p:blipFill>
          <a:blip r:embed="rId20">
            <a:alphaModFix amt="4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0886" y="2444777"/>
            <a:ext cx="3730791" cy="3730791"/>
          </a:xfrm>
          <a:prstGeom prst="rect">
            <a:avLst/>
          </a:prstGeom>
        </p:spPr>
      </p:pic>
      <p:pic>
        <p:nvPicPr>
          <p:cNvPr id="127" name="Рисунок 126">
            <a:extLst>
              <a:ext uri="{FF2B5EF4-FFF2-40B4-BE49-F238E27FC236}">
                <a16:creationId xmlns:a16="http://schemas.microsoft.com/office/drawing/2014/main" id="{9274E01D-9C5C-4048-836D-035D24A97C66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332" y="2429086"/>
            <a:ext cx="3730791" cy="3730791"/>
          </a:xfrm>
          <a:prstGeom prst="rect">
            <a:avLst/>
          </a:prstGeom>
        </p:spPr>
      </p:pic>
      <p:grpSp>
        <p:nvGrpSpPr>
          <p:cNvPr id="128" name="Группа 2">
            <a:extLst>
              <a:ext uri="{FF2B5EF4-FFF2-40B4-BE49-F238E27FC236}">
                <a16:creationId xmlns:a16="http://schemas.microsoft.com/office/drawing/2014/main" id="{0BC465E4-1370-48F9-BC6F-ED5D64EB0EBD}"/>
              </a:ext>
            </a:extLst>
          </p:cNvPr>
          <p:cNvGrpSpPr/>
          <p:nvPr/>
        </p:nvGrpSpPr>
        <p:grpSpPr>
          <a:xfrm>
            <a:off x="5781780" y="295139"/>
            <a:ext cx="1725553" cy="1835619"/>
            <a:chOff x="4211117" y="393339"/>
            <a:chExt cx="1886517" cy="1929486"/>
          </a:xfrm>
        </p:grpSpPr>
        <p:grpSp>
          <p:nvGrpSpPr>
            <p:cNvPr id="129" name="Группа 55">
              <a:extLst>
                <a:ext uri="{FF2B5EF4-FFF2-40B4-BE49-F238E27FC236}">
                  <a16:creationId xmlns:a16="http://schemas.microsoft.com/office/drawing/2014/main" id="{D2C9068D-D4D5-442B-96D6-2CBF32913349}"/>
                </a:ext>
              </a:extLst>
            </p:cNvPr>
            <p:cNvGrpSpPr/>
            <p:nvPr/>
          </p:nvGrpSpPr>
          <p:grpSpPr>
            <a:xfrm>
              <a:off x="4211117" y="393339"/>
              <a:ext cx="1886517" cy="1929486"/>
              <a:chOff x="864646" y="604076"/>
              <a:chExt cx="2066306" cy="2178459"/>
            </a:xfrm>
          </p:grpSpPr>
          <p:sp>
            <p:nvSpPr>
              <p:cNvPr id="131" name="Овал 130">
                <a:extLst>
                  <a:ext uri="{FF2B5EF4-FFF2-40B4-BE49-F238E27FC236}">
                    <a16:creationId xmlns:a16="http://schemas.microsoft.com/office/drawing/2014/main" id="{ABAD9634-EB92-4AD8-8584-4CB8E27FF716}"/>
                  </a:ext>
                </a:extLst>
              </p:cNvPr>
              <p:cNvSpPr/>
              <p:nvPr/>
            </p:nvSpPr>
            <p:spPr>
              <a:xfrm>
                <a:off x="864646" y="604076"/>
                <a:ext cx="2066306" cy="2008306"/>
              </a:xfrm>
              <a:prstGeom prst="ellipse">
                <a:avLst/>
              </a:prstGeom>
              <a:solidFill>
                <a:schemeClr val="bg1">
                  <a:alpha val="97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sp>
            <p:nvSpPr>
              <p:cNvPr id="132" name="Прямоугольник 68">
                <a:extLst>
                  <a:ext uri="{FF2B5EF4-FFF2-40B4-BE49-F238E27FC236}">
                    <a16:creationId xmlns:a16="http://schemas.microsoft.com/office/drawing/2014/main" id="{F81E0D5C-D6BC-4D0F-8632-DD19B9D04FA1}"/>
                  </a:ext>
                </a:extLst>
              </p:cNvPr>
              <p:cNvSpPr/>
              <p:nvPr/>
            </p:nvSpPr>
            <p:spPr>
              <a:xfrm>
                <a:off x="1331716" y="1844309"/>
                <a:ext cx="899166" cy="938226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ru-RU" sz="4800" b="1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ТА</a:t>
                </a:r>
                <a:endParaRPr lang="ru-RU" sz="4800" b="1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p:grpSp>
        <p:pic>
          <p:nvPicPr>
            <p:cNvPr id="130" name="Picture 2">
              <a:extLst>
                <a:ext uri="{FF2B5EF4-FFF2-40B4-BE49-F238E27FC236}">
                  <a16:creationId xmlns:a16="http://schemas.microsoft.com/office/drawing/2014/main" id="{02E47F2A-8430-4C3F-81D2-7FDD4BFA557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 rot="1600020">
              <a:off x="4384199" y="527460"/>
              <a:ext cx="1305860" cy="12555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33" name="Группа 7">
            <a:extLst>
              <a:ext uri="{FF2B5EF4-FFF2-40B4-BE49-F238E27FC236}">
                <a16:creationId xmlns:a16="http://schemas.microsoft.com/office/drawing/2014/main" id="{20BBF61C-2BC7-4B39-8415-D407830814B2}"/>
              </a:ext>
            </a:extLst>
          </p:cNvPr>
          <p:cNvGrpSpPr/>
          <p:nvPr/>
        </p:nvGrpSpPr>
        <p:grpSpPr>
          <a:xfrm>
            <a:off x="1749713" y="307275"/>
            <a:ext cx="1725553" cy="1821805"/>
            <a:chOff x="169975" y="407858"/>
            <a:chExt cx="1886517" cy="1914966"/>
          </a:xfrm>
        </p:grpSpPr>
        <p:grpSp>
          <p:nvGrpSpPr>
            <p:cNvPr id="134" name="Группа 41">
              <a:extLst>
                <a:ext uri="{FF2B5EF4-FFF2-40B4-BE49-F238E27FC236}">
                  <a16:creationId xmlns:a16="http://schemas.microsoft.com/office/drawing/2014/main" id="{44775A18-3BAA-4B0F-AFF3-148339BB9BF7}"/>
                </a:ext>
              </a:extLst>
            </p:cNvPr>
            <p:cNvGrpSpPr/>
            <p:nvPr/>
          </p:nvGrpSpPr>
          <p:grpSpPr>
            <a:xfrm>
              <a:off x="169975" y="415762"/>
              <a:ext cx="1886517" cy="1907062"/>
              <a:chOff x="748146" y="629393"/>
              <a:chExt cx="2066306" cy="2153142"/>
            </a:xfrm>
          </p:grpSpPr>
          <p:sp>
            <p:nvSpPr>
              <p:cNvPr id="136" name="Овал 135">
                <a:extLst>
                  <a:ext uri="{FF2B5EF4-FFF2-40B4-BE49-F238E27FC236}">
                    <a16:creationId xmlns:a16="http://schemas.microsoft.com/office/drawing/2014/main" id="{B4EBDEEF-8E12-44DF-AD9B-D58D5E34C999}"/>
                  </a:ext>
                </a:extLst>
              </p:cNvPr>
              <p:cNvSpPr/>
              <p:nvPr/>
            </p:nvSpPr>
            <p:spPr>
              <a:xfrm>
                <a:off x="748146" y="629393"/>
                <a:ext cx="2066306" cy="2008306"/>
              </a:xfrm>
              <a:prstGeom prst="ellipse">
                <a:avLst/>
              </a:prstGeom>
              <a:solidFill>
                <a:schemeClr val="bg1">
                  <a:alpha val="97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sp>
            <p:nvSpPr>
              <p:cNvPr id="137" name="Прямоугольник 49">
                <a:extLst>
                  <a:ext uri="{FF2B5EF4-FFF2-40B4-BE49-F238E27FC236}">
                    <a16:creationId xmlns:a16="http://schemas.microsoft.com/office/drawing/2014/main" id="{C2A02072-63D4-4611-8572-FA64A53B4A3C}"/>
                  </a:ext>
                </a:extLst>
              </p:cNvPr>
              <p:cNvSpPr/>
              <p:nvPr/>
            </p:nvSpPr>
            <p:spPr>
              <a:xfrm>
                <a:off x="1356227" y="1844309"/>
                <a:ext cx="850146" cy="938226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ru-RU" sz="4800" b="1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ГА</a:t>
                </a:r>
                <a:endParaRPr lang="ru-RU" sz="4800" b="1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p:grpSp>
        <p:pic>
          <p:nvPicPr>
            <p:cNvPr id="135" name="Рисунок 134">
              <a:extLst>
                <a:ext uri="{FF2B5EF4-FFF2-40B4-BE49-F238E27FC236}">
                  <a16:creationId xmlns:a16="http://schemas.microsoft.com/office/drawing/2014/main" id="{479E9711-026F-457B-9DEA-02680CC8D3F2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48506" y="407858"/>
              <a:ext cx="1295951" cy="1245992"/>
            </a:xfrm>
            <a:prstGeom prst="rect">
              <a:avLst/>
            </a:prstGeom>
          </p:spPr>
        </p:pic>
      </p:grpSp>
      <p:grpSp>
        <p:nvGrpSpPr>
          <p:cNvPr id="138" name="Группа 46">
            <a:extLst>
              <a:ext uri="{FF2B5EF4-FFF2-40B4-BE49-F238E27FC236}">
                <a16:creationId xmlns:a16="http://schemas.microsoft.com/office/drawing/2014/main" id="{41B55163-EFE2-4116-853B-FEE7740F4E29}"/>
              </a:ext>
            </a:extLst>
          </p:cNvPr>
          <p:cNvGrpSpPr/>
          <p:nvPr/>
        </p:nvGrpSpPr>
        <p:grpSpPr>
          <a:xfrm>
            <a:off x="3715672" y="282020"/>
            <a:ext cx="1725722" cy="1804318"/>
            <a:chOff x="2844530" y="667607"/>
            <a:chExt cx="2066306" cy="2202880"/>
          </a:xfrm>
        </p:grpSpPr>
        <p:grpSp>
          <p:nvGrpSpPr>
            <p:cNvPr id="139" name="Группа 51">
              <a:extLst>
                <a:ext uri="{FF2B5EF4-FFF2-40B4-BE49-F238E27FC236}">
                  <a16:creationId xmlns:a16="http://schemas.microsoft.com/office/drawing/2014/main" id="{2F658758-9CAB-4BA4-92A5-5459EDADAFE4}"/>
                </a:ext>
              </a:extLst>
            </p:cNvPr>
            <p:cNvGrpSpPr/>
            <p:nvPr/>
          </p:nvGrpSpPr>
          <p:grpSpPr>
            <a:xfrm>
              <a:off x="2844530" y="667607"/>
              <a:ext cx="2066306" cy="2202880"/>
              <a:chOff x="748146" y="629393"/>
              <a:chExt cx="2066306" cy="2202880"/>
            </a:xfrm>
          </p:grpSpPr>
          <p:sp>
            <p:nvSpPr>
              <p:cNvPr id="141" name="Овал 140">
                <a:extLst>
                  <a:ext uri="{FF2B5EF4-FFF2-40B4-BE49-F238E27FC236}">
                    <a16:creationId xmlns:a16="http://schemas.microsoft.com/office/drawing/2014/main" id="{D02D3BDD-ED82-41A5-B84A-4B7BBB5B37A0}"/>
                  </a:ext>
                </a:extLst>
              </p:cNvPr>
              <p:cNvSpPr/>
              <p:nvPr/>
            </p:nvSpPr>
            <p:spPr>
              <a:xfrm>
                <a:off x="748146" y="629393"/>
                <a:ext cx="2066306" cy="2008306"/>
              </a:xfrm>
              <a:prstGeom prst="ellipse">
                <a:avLst/>
              </a:prstGeom>
              <a:solidFill>
                <a:schemeClr val="bg1">
                  <a:alpha val="97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sp>
            <p:nvSpPr>
              <p:cNvPr id="142" name="Прямоугольник 69">
                <a:extLst>
                  <a:ext uri="{FF2B5EF4-FFF2-40B4-BE49-F238E27FC236}">
                    <a16:creationId xmlns:a16="http://schemas.microsoft.com/office/drawing/2014/main" id="{536486BF-6E63-4EC4-B643-4964A2ACA889}"/>
                  </a:ext>
                </a:extLst>
              </p:cNvPr>
              <p:cNvSpPr/>
              <p:nvPr/>
            </p:nvSpPr>
            <p:spPr>
              <a:xfrm>
                <a:off x="1369789" y="1867071"/>
                <a:ext cx="855328" cy="965202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ru-RU" sz="4800" b="1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ЗЕ</a:t>
                </a:r>
                <a:endParaRPr lang="ru-RU" sz="4800" b="1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p:grpSp>
        <p:pic>
          <p:nvPicPr>
            <p:cNvPr id="140" name="Picture 10">
              <a:extLst>
                <a:ext uri="{FF2B5EF4-FFF2-40B4-BE49-F238E27FC236}">
                  <a16:creationId xmlns:a16="http://schemas.microsoft.com/office/drawing/2014/main" id="{6B551276-BF85-4B72-BF0A-702F399AF50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3343171" y="809195"/>
              <a:ext cx="1304084" cy="1329718"/>
            </a:xfrm>
            <a:prstGeom prst="rect">
              <a:avLst/>
            </a:prstGeom>
            <a:noFill/>
            <a:effectLst>
              <a:glow>
                <a:schemeClr val="bg1">
                  <a:alpha val="60000"/>
                </a:schemeClr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44" name="Рисунок 143">
            <a:extLst>
              <a:ext uri="{FF2B5EF4-FFF2-40B4-BE49-F238E27FC236}">
                <a16:creationId xmlns:a16="http://schemas.microsoft.com/office/drawing/2014/main" id="{B82D5DCA-EB29-4C1C-AF75-B2FC938ECC4A}"/>
              </a:ext>
            </a:extLst>
          </p:cNvPr>
          <p:cNvPicPr>
            <a:picLocks noChangeAspect="1"/>
          </p:cNvPicPr>
          <p:nvPr/>
        </p:nvPicPr>
        <p:blipFill>
          <a:blip r:embed="rId23">
            <a:alphaModFix amt="5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47232" y="3004438"/>
            <a:ext cx="2331476" cy="2331476"/>
          </a:xfrm>
          <a:prstGeom prst="rect">
            <a:avLst/>
          </a:prstGeom>
        </p:spPr>
      </p:pic>
      <p:pic>
        <p:nvPicPr>
          <p:cNvPr id="145" name="Рисунок 144">
            <a:extLst>
              <a:ext uri="{FF2B5EF4-FFF2-40B4-BE49-F238E27FC236}">
                <a16:creationId xmlns:a16="http://schemas.microsoft.com/office/drawing/2014/main" id="{3EDE9B5D-01E5-4157-A1B2-DCAE49119DFB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61627" y="3038461"/>
            <a:ext cx="2288104" cy="2288104"/>
          </a:xfrm>
          <a:prstGeom prst="rect">
            <a:avLst/>
          </a:prstGeom>
        </p:spPr>
      </p:pic>
      <p:grpSp>
        <p:nvGrpSpPr>
          <p:cNvPr id="146" name="Группа 2">
            <a:extLst>
              <a:ext uri="{FF2B5EF4-FFF2-40B4-BE49-F238E27FC236}">
                <a16:creationId xmlns:a16="http://schemas.microsoft.com/office/drawing/2014/main" id="{635797E7-3CB3-4CAA-9A5C-EEC9AF274B0A}"/>
              </a:ext>
            </a:extLst>
          </p:cNvPr>
          <p:cNvGrpSpPr/>
          <p:nvPr/>
        </p:nvGrpSpPr>
        <p:grpSpPr>
          <a:xfrm>
            <a:off x="5779443" y="301057"/>
            <a:ext cx="1725553" cy="1876045"/>
            <a:chOff x="4211117" y="393339"/>
            <a:chExt cx="1886517" cy="1971979"/>
          </a:xfrm>
        </p:grpSpPr>
        <p:grpSp>
          <p:nvGrpSpPr>
            <p:cNvPr id="147" name="Группа 55">
              <a:extLst>
                <a:ext uri="{FF2B5EF4-FFF2-40B4-BE49-F238E27FC236}">
                  <a16:creationId xmlns:a16="http://schemas.microsoft.com/office/drawing/2014/main" id="{6F521873-19E7-4EEE-9CD1-1ADC8D521B5B}"/>
                </a:ext>
              </a:extLst>
            </p:cNvPr>
            <p:cNvGrpSpPr/>
            <p:nvPr/>
          </p:nvGrpSpPr>
          <p:grpSpPr>
            <a:xfrm>
              <a:off x="4211117" y="393339"/>
              <a:ext cx="1886517" cy="1971979"/>
              <a:chOff x="864646" y="604076"/>
              <a:chExt cx="2066306" cy="2226435"/>
            </a:xfrm>
          </p:grpSpPr>
          <p:sp>
            <p:nvSpPr>
              <p:cNvPr id="149" name="Овал 148">
                <a:extLst>
                  <a:ext uri="{FF2B5EF4-FFF2-40B4-BE49-F238E27FC236}">
                    <a16:creationId xmlns:a16="http://schemas.microsoft.com/office/drawing/2014/main" id="{08717680-2BD4-47DF-8506-0166FD4470C2}"/>
                  </a:ext>
                </a:extLst>
              </p:cNvPr>
              <p:cNvSpPr/>
              <p:nvPr/>
            </p:nvSpPr>
            <p:spPr>
              <a:xfrm>
                <a:off x="864646" y="604076"/>
                <a:ext cx="2066306" cy="2008306"/>
              </a:xfrm>
              <a:prstGeom prst="ellipse">
                <a:avLst/>
              </a:prstGeom>
              <a:solidFill>
                <a:schemeClr val="bg1">
                  <a:alpha val="97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sp>
            <p:nvSpPr>
              <p:cNvPr id="150" name="Прямоугольник 68">
                <a:extLst>
                  <a:ext uri="{FF2B5EF4-FFF2-40B4-BE49-F238E27FC236}">
                    <a16:creationId xmlns:a16="http://schemas.microsoft.com/office/drawing/2014/main" id="{F3DF3A8D-3C75-4F98-8135-0824CA4FC30F}"/>
                  </a:ext>
                </a:extLst>
              </p:cNvPr>
              <p:cNvSpPr/>
              <p:nvPr/>
            </p:nvSpPr>
            <p:spPr>
              <a:xfrm>
                <a:off x="1047837" y="1844308"/>
                <a:ext cx="1466924" cy="986203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ru-RU" sz="4800" b="1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  НА</a:t>
                </a:r>
                <a:endParaRPr lang="ru-RU" sz="4800" b="1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p:grpSp>
        <p:pic>
          <p:nvPicPr>
            <p:cNvPr id="148" name="Picture 2">
              <a:extLst>
                <a:ext uri="{FF2B5EF4-FFF2-40B4-BE49-F238E27FC236}">
                  <a16:creationId xmlns:a16="http://schemas.microsoft.com/office/drawing/2014/main" id="{357732E7-F728-4B0D-99AB-A1C7C53A013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4591813" y="412574"/>
              <a:ext cx="1220695" cy="12555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51" name="Группа 7">
            <a:extLst>
              <a:ext uri="{FF2B5EF4-FFF2-40B4-BE49-F238E27FC236}">
                <a16:creationId xmlns:a16="http://schemas.microsoft.com/office/drawing/2014/main" id="{806E9A67-B156-4FD7-88B0-65E40DE19C9A}"/>
              </a:ext>
            </a:extLst>
          </p:cNvPr>
          <p:cNvGrpSpPr/>
          <p:nvPr/>
        </p:nvGrpSpPr>
        <p:grpSpPr>
          <a:xfrm>
            <a:off x="1698136" y="399396"/>
            <a:ext cx="1725553" cy="1854713"/>
            <a:chOff x="169975" y="415762"/>
            <a:chExt cx="1886517" cy="1949556"/>
          </a:xfrm>
        </p:grpSpPr>
        <p:grpSp>
          <p:nvGrpSpPr>
            <p:cNvPr id="152" name="Группа 41">
              <a:extLst>
                <a:ext uri="{FF2B5EF4-FFF2-40B4-BE49-F238E27FC236}">
                  <a16:creationId xmlns:a16="http://schemas.microsoft.com/office/drawing/2014/main" id="{A43F187E-5680-4FAB-B579-30AAAEB933CD}"/>
                </a:ext>
              </a:extLst>
            </p:cNvPr>
            <p:cNvGrpSpPr/>
            <p:nvPr/>
          </p:nvGrpSpPr>
          <p:grpSpPr>
            <a:xfrm>
              <a:off x="169975" y="415762"/>
              <a:ext cx="1886517" cy="1949556"/>
              <a:chOff x="748146" y="629393"/>
              <a:chExt cx="2066306" cy="2201119"/>
            </a:xfrm>
          </p:grpSpPr>
          <p:sp>
            <p:nvSpPr>
              <p:cNvPr id="154" name="Овал 153">
                <a:extLst>
                  <a:ext uri="{FF2B5EF4-FFF2-40B4-BE49-F238E27FC236}">
                    <a16:creationId xmlns:a16="http://schemas.microsoft.com/office/drawing/2014/main" id="{1838CAC5-B236-42C1-AD63-FAA51D3993C7}"/>
                  </a:ext>
                </a:extLst>
              </p:cNvPr>
              <p:cNvSpPr/>
              <p:nvPr/>
            </p:nvSpPr>
            <p:spPr>
              <a:xfrm>
                <a:off x="748146" y="629393"/>
                <a:ext cx="2066306" cy="2008306"/>
              </a:xfrm>
              <a:prstGeom prst="ellipse">
                <a:avLst/>
              </a:prstGeom>
              <a:solidFill>
                <a:schemeClr val="bg1">
                  <a:alpha val="97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sp>
            <p:nvSpPr>
              <p:cNvPr id="155" name="Прямоугольник 49">
                <a:extLst>
                  <a:ext uri="{FF2B5EF4-FFF2-40B4-BE49-F238E27FC236}">
                    <a16:creationId xmlns:a16="http://schemas.microsoft.com/office/drawing/2014/main" id="{3D40E845-4AD7-49AA-B81A-957D0AD70DB9}"/>
                  </a:ext>
                </a:extLst>
              </p:cNvPr>
              <p:cNvSpPr/>
              <p:nvPr/>
            </p:nvSpPr>
            <p:spPr>
              <a:xfrm>
                <a:off x="1124620" y="1844309"/>
                <a:ext cx="1313360" cy="986203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ru-RU" sz="4800" b="1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МА</a:t>
                </a:r>
                <a:endParaRPr lang="ru-RU" sz="4800" b="1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p:grpSp>
        <p:pic>
          <p:nvPicPr>
            <p:cNvPr id="153" name="Рисунок 152">
              <a:extLst>
                <a:ext uri="{FF2B5EF4-FFF2-40B4-BE49-F238E27FC236}">
                  <a16:creationId xmlns:a16="http://schemas.microsoft.com/office/drawing/2014/main" id="{267C5CEB-E831-4E15-9A97-B9107982E5FF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48506" y="424801"/>
              <a:ext cx="1295951" cy="1212104"/>
            </a:xfrm>
            <a:prstGeom prst="rect">
              <a:avLst/>
            </a:prstGeom>
          </p:spPr>
        </p:pic>
      </p:grpSp>
      <p:grpSp>
        <p:nvGrpSpPr>
          <p:cNvPr id="156" name="Группа 46">
            <a:extLst>
              <a:ext uri="{FF2B5EF4-FFF2-40B4-BE49-F238E27FC236}">
                <a16:creationId xmlns:a16="http://schemas.microsoft.com/office/drawing/2014/main" id="{C4015718-F03A-4E31-BEAD-3395446FA447}"/>
              </a:ext>
            </a:extLst>
          </p:cNvPr>
          <p:cNvGrpSpPr/>
          <p:nvPr/>
        </p:nvGrpSpPr>
        <p:grpSpPr>
          <a:xfrm>
            <a:off x="3790675" y="155082"/>
            <a:ext cx="1729655" cy="2075506"/>
            <a:chOff x="2839821" y="385872"/>
            <a:chExt cx="2071015" cy="2533972"/>
          </a:xfrm>
        </p:grpSpPr>
        <p:grpSp>
          <p:nvGrpSpPr>
            <p:cNvPr id="157" name="Группа 51">
              <a:extLst>
                <a:ext uri="{FF2B5EF4-FFF2-40B4-BE49-F238E27FC236}">
                  <a16:creationId xmlns:a16="http://schemas.microsoft.com/office/drawing/2014/main" id="{8D2C5D34-03D2-4AEF-8D40-043D032636F3}"/>
                </a:ext>
              </a:extLst>
            </p:cNvPr>
            <p:cNvGrpSpPr/>
            <p:nvPr/>
          </p:nvGrpSpPr>
          <p:grpSpPr>
            <a:xfrm>
              <a:off x="2844530" y="667607"/>
              <a:ext cx="2066306" cy="2252237"/>
              <a:chOff x="748146" y="629393"/>
              <a:chExt cx="2066306" cy="2252237"/>
            </a:xfrm>
          </p:grpSpPr>
          <p:sp>
            <p:nvSpPr>
              <p:cNvPr id="159" name="Овал 158">
                <a:extLst>
                  <a:ext uri="{FF2B5EF4-FFF2-40B4-BE49-F238E27FC236}">
                    <a16:creationId xmlns:a16="http://schemas.microsoft.com/office/drawing/2014/main" id="{5EE45296-D474-4F1F-80D5-20DE72D7A379}"/>
                  </a:ext>
                </a:extLst>
              </p:cNvPr>
              <p:cNvSpPr/>
              <p:nvPr/>
            </p:nvSpPr>
            <p:spPr>
              <a:xfrm>
                <a:off x="748146" y="629393"/>
                <a:ext cx="2066306" cy="2008306"/>
              </a:xfrm>
              <a:prstGeom prst="ellipse">
                <a:avLst/>
              </a:prstGeom>
              <a:solidFill>
                <a:schemeClr val="bg1">
                  <a:alpha val="97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sp>
            <p:nvSpPr>
              <p:cNvPr id="160" name="Прямоугольник 69">
                <a:extLst>
                  <a:ext uri="{FF2B5EF4-FFF2-40B4-BE49-F238E27FC236}">
                    <a16:creationId xmlns:a16="http://schemas.microsoft.com/office/drawing/2014/main" id="{148465E5-3CC8-42D6-BE4B-D9BF9C450F3A}"/>
                  </a:ext>
                </a:extLst>
              </p:cNvPr>
              <p:cNvSpPr/>
              <p:nvPr/>
            </p:nvSpPr>
            <p:spPr>
              <a:xfrm>
                <a:off x="1214733" y="1867071"/>
                <a:ext cx="1165441" cy="1014559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ru-RU" sz="4800" b="1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ЛИ</a:t>
                </a:r>
                <a:endParaRPr lang="ru-RU" sz="4800" b="1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p:grpSp>
        <p:pic>
          <p:nvPicPr>
            <p:cNvPr id="158" name="Picture 10">
              <a:extLst>
                <a:ext uri="{FF2B5EF4-FFF2-40B4-BE49-F238E27FC236}">
                  <a16:creationId xmlns:a16="http://schemas.microsoft.com/office/drawing/2014/main" id="{1421D8DB-EF77-4D01-89AF-1D4C9F2BDA0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2839821" y="385872"/>
              <a:ext cx="1981828" cy="2020784"/>
            </a:xfrm>
            <a:prstGeom prst="rect">
              <a:avLst/>
            </a:prstGeom>
            <a:noFill/>
            <a:effectLst>
              <a:glow>
                <a:schemeClr val="bg1">
                  <a:alpha val="60000"/>
                </a:schemeClr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62" name="Рисунок 161">
            <a:extLst>
              <a:ext uri="{FF2B5EF4-FFF2-40B4-BE49-F238E27FC236}">
                <a16:creationId xmlns:a16="http://schemas.microsoft.com/office/drawing/2014/main" id="{88A7A0AA-CA7D-441D-8AF1-85D498664A6D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3273" y="2559366"/>
            <a:ext cx="3593122" cy="3593122"/>
          </a:xfrm>
          <a:prstGeom prst="rect">
            <a:avLst/>
          </a:prstGeom>
        </p:spPr>
      </p:pic>
      <p:pic>
        <p:nvPicPr>
          <p:cNvPr id="368" name="Picture 367" descr="image.png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8079365" y="2948844"/>
            <a:ext cx="3324225" cy="3333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1700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5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3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5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8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3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6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1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4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>
                      <p:stCondLst>
                        <p:cond delay="indefinite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2" fill="hold">
                      <p:stCondLst>
                        <p:cond delay="indefinite"/>
                      </p:stCondLst>
                      <p:childTnLst>
                        <p:par>
                          <p:cTn id="213" fill="hold">
                            <p:stCondLst>
                              <p:cond delay="0"/>
                            </p:stCondLst>
                            <p:childTnLst>
                              <p:par>
                                <p:cTn id="21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6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9" dur="1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0" fill="hold">
                      <p:stCondLst>
                        <p:cond delay="indefinite"/>
                      </p:stCondLst>
                      <p:childTnLst>
                        <p:par>
                          <p:cTn id="221" fill="hold">
                            <p:stCondLst>
                              <p:cond delay="0"/>
                            </p:stCondLst>
                            <p:childTnLst>
                              <p:par>
                                <p:cTn id="22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4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5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7" dur="1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8" fill="hold">
                      <p:stCondLst>
                        <p:cond delay="indefinite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2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3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4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5" dur="10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6" fill="hold">
                      <p:stCondLst>
                        <p:cond delay="indefinite"/>
                      </p:stCondLst>
                      <p:childTnLst>
                        <p:par>
                          <p:cTn id="237" fill="hold">
                            <p:stCondLst>
                              <p:cond delay="0"/>
                            </p:stCondLst>
                            <p:childTnLst>
                              <p:par>
                                <p:cTn id="2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9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4" fill="hold">
                      <p:stCondLst>
                        <p:cond delay="indefinite"/>
                      </p:stCondLst>
                      <p:childTnLst>
                        <p:par>
                          <p:cTn id="245" fill="hold">
                            <p:stCondLst>
                              <p:cond delay="0"/>
                            </p:stCondLst>
                            <p:childTnLst>
                              <p:par>
                                <p:cTn id="24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7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8" fill="hold">
                      <p:stCondLst>
                        <p:cond delay="indefinite"/>
                      </p:stCondLst>
                      <p:childTnLst>
                        <p:par>
                          <p:cTn id="259" fill="hold">
                            <p:stCondLst>
                              <p:cond delay="0"/>
                            </p:stCondLst>
                            <p:childTnLst>
                              <p:par>
                                <p:cTn id="2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2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3" fill="hold">
                      <p:stCondLst>
                        <p:cond delay="indefinite"/>
                      </p:stCondLst>
                      <p:childTnLst>
                        <p:par>
                          <p:cTn id="264" fill="hold">
                            <p:stCondLst>
                              <p:cond delay="0"/>
                            </p:stCondLst>
                            <p:childTnLst>
                              <p:par>
                                <p:cTn id="26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7" dur="1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8" dur="1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9" dur="1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0" dur="10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1" fill="hold">
                      <p:stCondLst>
                        <p:cond delay="indefinite"/>
                      </p:stCondLst>
                      <p:childTnLst>
                        <p:par>
                          <p:cTn id="272" fill="hold">
                            <p:stCondLst>
                              <p:cond delay="0"/>
                            </p:stCondLst>
                            <p:childTnLst>
                              <p:par>
                                <p:cTn id="27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5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6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7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8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9" fill="hold">
                      <p:stCondLst>
                        <p:cond delay="indefinite"/>
                      </p:stCondLst>
                      <p:childTnLst>
                        <p:par>
                          <p:cTn id="280" fill="hold">
                            <p:stCondLst>
                              <p:cond delay="0"/>
                            </p:stCondLst>
                            <p:childTnLst>
                              <p:par>
                                <p:cTn id="28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3" dur="1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4" dur="1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5" dur="1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6" dur="10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7" fill="hold">
                      <p:stCondLst>
                        <p:cond delay="indefinite"/>
                      </p:stCondLst>
                      <p:childTnLst>
                        <p:par>
                          <p:cTn id="288" fill="hold">
                            <p:stCondLst>
                              <p:cond delay="0"/>
                            </p:stCondLst>
                            <p:childTnLst>
                              <p:par>
                                <p:cTn id="2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0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4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5" fill="hold">
                      <p:stCondLst>
                        <p:cond delay="indefinite"/>
                      </p:stCondLst>
                      <p:childTnLst>
                        <p:par>
                          <p:cTn id="296" fill="hold">
                            <p:stCondLst>
                              <p:cond delay="0"/>
                            </p:stCondLst>
                            <p:childTnLst>
                              <p:par>
                                <p:cTn id="29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8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1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4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7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9" fill="hold">
                      <p:stCondLst>
                        <p:cond delay="indefinite"/>
                      </p:stCondLst>
                      <p:childTnLst>
                        <p:par>
                          <p:cTn id="310" fill="hold">
                            <p:stCondLst>
                              <p:cond delay="0"/>
                            </p:stCondLst>
                            <p:childTnLst>
                              <p:par>
                                <p:cTn id="3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3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4" fill="hold">
                      <p:stCondLst>
                        <p:cond delay="indefinite"/>
                      </p:stCondLst>
                      <p:childTnLst>
                        <p:par>
                          <p:cTn id="315" fill="hold">
                            <p:stCondLst>
                              <p:cond delay="0"/>
                            </p:stCondLst>
                            <p:childTnLst>
                              <p:par>
                                <p:cTn id="31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8" dur="10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9" dur="10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0" dur="10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1" dur="10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2" fill="hold">
                      <p:stCondLst>
                        <p:cond delay="indefinite"/>
                      </p:stCondLst>
                      <p:childTnLst>
                        <p:par>
                          <p:cTn id="323" fill="hold">
                            <p:stCondLst>
                              <p:cond delay="0"/>
                            </p:stCondLst>
                            <p:childTnLst>
                              <p:par>
                                <p:cTn id="32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6" dur="10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7" dur="10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8" dur="10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9" dur="10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0" fill="hold">
                      <p:stCondLst>
                        <p:cond delay="indefinite"/>
                      </p:stCondLst>
                      <p:childTnLst>
                        <p:par>
                          <p:cTn id="331" fill="hold">
                            <p:stCondLst>
                              <p:cond delay="0"/>
                            </p:stCondLst>
                            <p:childTnLst>
                              <p:par>
                                <p:cTn id="33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4" dur="10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5" dur="10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6" dur="10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7" dur="10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8" fill="hold">
                      <p:stCondLst>
                        <p:cond delay="indefinite"/>
                      </p:stCondLst>
                      <p:childTnLst>
                        <p:par>
                          <p:cTn id="339" fill="hold">
                            <p:stCondLst>
                              <p:cond delay="0"/>
                            </p:stCondLst>
                            <p:childTnLst>
                              <p:par>
                                <p:cTn id="3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1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5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6" fill="hold">
                      <p:stCondLst>
                        <p:cond delay="indefinite"/>
                      </p:stCondLst>
                      <p:childTnLst>
                        <p:par>
                          <p:cTn id="347" fill="hold">
                            <p:stCondLst>
                              <p:cond delay="0"/>
                            </p:stCondLst>
                            <p:childTnLst>
                              <p:par>
                                <p:cTn id="34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9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2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5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8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0" fill="hold">
                      <p:stCondLst>
                        <p:cond delay="indefinite"/>
                      </p:stCondLst>
                      <p:childTnLst>
                        <p:par>
                          <p:cTn id="361" fill="hold">
                            <p:stCondLst>
                              <p:cond delay="0"/>
                            </p:stCondLst>
                            <p:childTnLst>
                              <p:par>
                                <p:cTn id="36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4" dur="10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5" dur="10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6" dur="10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7" dur="10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69</TotalTime>
  <Words>22</Words>
  <Application>Microsoft Office PowerPoint</Application>
  <PresentationFormat>Широкий екран</PresentationFormat>
  <Paragraphs>21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Олександра Кириченко</dc:creator>
  <cp:lastModifiedBy>Олександра Кириченко</cp:lastModifiedBy>
  <cp:revision>8</cp:revision>
  <dcterms:created xsi:type="dcterms:W3CDTF">2024-11-23T14:11:21Z</dcterms:created>
  <dcterms:modified xsi:type="dcterms:W3CDTF">2024-11-23T17:47:04Z</dcterms:modified>
</cp:coreProperties>
</file>