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3.svg" ContentType="image/svg+xml"/>
  <Override PartName="/ppt/media/image16.svg" ContentType="image/svg+xml"/>
  <Override PartName="/ppt/media/image23.svg" ContentType="image/svg+xml"/>
  <Override PartName="/ppt/media/image9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7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518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513765-1DD8-4D17-A4D6-8B6F36546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B9174F4-1E83-46BE-AB27-9A94156724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F6608C3-E36F-4F9F-BD2C-31500268E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16.08.2024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6114E06-366D-46B3-93FF-6B81A22C8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7DC80E6-0CFF-4097-A05C-D4F218604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8303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7A0B95-00F3-4D2C-A260-D790178FA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17684293-0541-4FB3-A584-A633689B90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CE71685-0390-48A1-BC83-7C16D7905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16.08.2024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D1DBACB-7501-45F2-AAA9-A4C1F7E7D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AEA15B2-61F7-4C1C-A4FA-0BC748FC3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05401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B10B197A-2F4D-44E2-9D05-4013389EC4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F56B6D2-09AB-4477-8E70-30E63C67E8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E96A3FD-1D3E-418E-87A1-6932B77B6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16.08.2024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DFA636C-CE8D-43C2-8E14-A477A9AF8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71CA77C-2A49-41AE-80CA-B08BBFBD8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3116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502F79-7DDD-4124-9C95-952BD8DA5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8DE8AB3-4671-47FA-AEBF-E1C3C752FB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7B54B73-BC1F-4595-B2CD-2C563956F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16.08.2024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5CF3E9F-AB33-4457-A2A0-AD0ABA081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14A5C33-5A40-45E0-9288-01EB4702A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4505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36D875-713F-4ED9-BBCD-C34A5E767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55A5F23-8A1D-4D58-9C85-4828F218B7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675E2DB-F369-4A26-B467-67F22E51A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16.08.2024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2B96255-0CED-4A5E-975F-FB86A8DF5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F2B1242-4110-42F4-9F4D-2284CC878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913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736B69-8EE4-446C-B590-813544986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99CFAF5-967A-4CD7-8246-DA82CD8728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636CEFF-0281-4DB8-B724-4DFE345280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DB298F0-689D-4284-8CD4-7716F71CF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16.08.2024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E99EA02-3864-4676-B037-6C0979A8C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C5F0736-DAE6-41D1-9A84-3694B982C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3617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C060EE-834F-4E0C-BDA8-8074193D0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0A2B2C6-EB9D-4CDD-9BD2-2BD431BEA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BB6543A-4581-4D22-B940-30E7346DEB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1851D9E-242A-4D60-B775-CBB8D90FC2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7DBB9169-F16C-4B0F-B446-D5FD132C51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F4A36A2-1372-44A5-BCD6-8948DFCBA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16.08.2024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A09DB213-3014-43F2-91C9-E80FA8CAE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19EB53B1-6D1C-4148-95E0-2C510FC8C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3654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10242D-EB3B-4A57-BF9D-6BD4F3F2D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34557945-4775-4ACE-B677-AF87FA93B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16.08.2024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F3F55F43-0512-48AD-B06C-CB9A6246E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E501A04-1A99-4438-879E-8CBF78086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92692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51E5FD47-5687-4839-AD73-22BF127EE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16.08.2024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E3ABBC72-7426-4782-AFD5-D7A34D19A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CD1C642D-22C8-4A70-B4AB-04A5779DE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8661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EB3F5A-E1D5-45C5-9D80-7A275D0D8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4D63B27-4C18-47F4-A139-7C1F82FEB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AE6015D5-09E1-407E-B2AD-55E644EEF5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7FA9E12-0931-4252-B6AA-77AC3C6D3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16.08.2024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41EE5B1-A9D8-4121-BF25-E4ACEDE8B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ABE27E7-39A8-412B-A16B-796F7EA19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6260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25B8F2-A6BF-4A1C-987C-777AA6BFF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86100C70-72D0-4281-AC90-2ABE755D45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427C958-192B-4303-AE8E-2BE87F1A94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BD282FD-CF33-4EBA-8DFA-E30F43399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16.08.2024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8511A2A-4672-4A59-B572-A47F236C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C56C2FB-A8EB-4049-8770-3872EADBC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9599027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6D7C76B-8896-4B23-AA3E-64EAF31D8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D675E1C-7ABD-4993-9875-A407EA4E59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AA2576F-E94B-4D1E-ADCD-0E0161C7E9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3C58C-8FDD-40C2-A771-913EFA7B5F70}" type="datetimeFigureOut">
              <a:rPr lang="uk-UA" smtClean="0"/>
              <a:t>16.08.2024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21F9FCD-DE91-4410-A93D-5EBBA18C2E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DE246A5-A71A-46D4-BF4C-964C8367E6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59179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microsoft.com/office/2007/relationships/hdphoto" Target="../media/hdphoto1.wdp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sv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sv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sv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microsoft.com/office/2007/relationships/hdphoto" Target="../media/hdphoto2.wdp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microsoft.com/office/2007/relationships/hdphoto" Target="../media/hdphoto3.wdp"/><Relationship Id="rId25" Type="http://schemas.openxmlformats.org/officeDocument/2006/relationships/image" Target="../media/image21.png"/><Relationship Id="rId26" Type="http://schemas.openxmlformats.org/officeDocument/2006/relationships/image" Target="../media/image22.png"/><Relationship Id="rId27" Type="http://schemas.openxmlformats.org/officeDocument/2006/relationships/image" Target="../media/image23.svg"/><Relationship Id="rId28" Type="http://schemas.openxmlformats.org/officeDocument/2006/relationships/image" Target="../media/image24.png"/><Relationship Id="rId29" Type="http://schemas.openxmlformats.org/officeDocument/2006/relationships/image" Target="../media/image25.png"/><Relationship Id="rId30" Type="http://schemas.openxmlformats.org/officeDocument/2006/relationships/image" Target="../media/image26.png"/><Relationship Id="rId31" Type="http://schemas.openxmlformats.org/officeDocument/2006/relationships/image" Target="../media/image27.png"/><Relationship Id="rId32" Type="http://schemas.openxmlformats.org/officeDocument/2006/relationships/image" Target="../media/image28.png"/><Relationship Id="rId33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облако, дерево, небо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7705EDA5-15D5-0B59-276D-F1382F3533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701A200-F4A4-4E11-8432-2550899083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853" y="0"/>
            <a:ext cx="739722" cy="68781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0D758DE-76F9-1298-6668-0FCEA488EC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sp>
        <p:nvSpPr>
          <p:cNvPr id="2" name="Пузырек для мыслей: облако 1">
            <a:extLst>
              <a:ext uri="{FF2B5EF4-FFF2-40B4-BE49-F238E27FC236}">
                <a16:creationId xmlns:a16="http://schemas.microsoft.com/office/drawing/2014/main" id="{8EFEAF74-8627-BB08-C8F9-D5FE319DEBA1}"/>
              </a:ext>
            </a:extLst>
          </p:cNvPr>
          <p:cNvSpPr/>
          <p:nvPr/>
        </p:nvSpPr>
        <p:spPr>
          <a:xfrm>
            <a:off x="1770743" y="248636"/>
            <a:ext cx="5818281" cy="4444129"/>
          </a:xfrm>
          <a:prstGeom prst="cloudCallout">
            <a:avLst>
              <a:gd name="adj1" fmla="val 60567"/>
              <a:gd name="adj2" fmla="val 43230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72D3DA0F-2249-0FA4-AE8C-F61078032390}"/>
              </a:ext>
            </a:extLst>
          </p:cNvPr>
          <p:cNvGrpSpPr/>
          <p:nvPr/>
        </p:nvGrpSpPr>
        <p:grpSpPr>
          <a:xfrm>
            <a:off x="2970677" y="1587142"/>
            <a:ext cx="3855042" cy="2319306"/>
            <a:chOff x="2817010" y="1528545"/>
            <a:chExt cx="3855042" cy="2319306"/>
          </a:xfrm>
        </p:grpSpPr>
        <p:pic>
          <p:nvPicPr>
            <p:cNvPr id="14" name="Рисунок 13" descr="Изображение выглядит как Газированные безалкогольные напитки, безалкогольный напиток, Кока-Кола, к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74068B4F-63D4-C8F3-BF79-5C8D59319B2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2747" y="1528545"/>
              <a:ext cx="2319305" cy="2319305"/>
            </a:xfrm>
            <a:prstGeom prst="rect">
              <a:avLst/>
            </a:prstGeom>
          </p:spPr>
        </p:pic>
        <p:pic>
          <p:nvPicPr>
            <p:cNvPr id="36" name="Рисунок 35" descr="Изображение выглядит как зарисовка, рисунок, графическая вставка, Штриховая графика&#10;&#10;Автоматически созданное описание">
              <a:extLst>
                <a:ext uri="{FF2B5EF4-FFF2-40B4-BE49-F238E27FC236}">
                  <a16:creationId xmlns:a16="http://schemas.microsoft.com/office/drawing/2014/main" id="{F2AB1DC6-EBE6-A990-855F-11F27EB805E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7010" y="1528545"/>
              <a:ext cx="2319306" cy="2319306"/>
            </a:xfrm>
            <a:prstGeom prst="rect">
              <a:avLst/>
            </a:prstGeom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F627A7AD-D5E6-5987-95AE-28F4D3EAB006}"/>
              </a:ext>
            </a:extLst>
          </p:cNvPr>
          <p:cNvGrpSpPr/>
          <p:nvPr/>
        </p:nvGrpSpPr>
        <p:grpSpPr>
          <a:xfrm>
            <a:off x="2620770" y="1643971"/>
            <a:ext cx="4193131" cy="2319305"/>
            <a:chOff x="745855" y="8326346"/>
            <a:chExt cx="3230808" cy="1787025"/>
          </a:xfrm>
        </p:grpSpPr>
        <p:pic>
          <p:nvPicPr>
            <p:cNvPr id="30" name="Рисунок 29" descr="Изображение выглядит как баклажан, фиолетовый, искусство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1144631D-C39C-A8D7-B09A-3A058608B09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3296" y="8326346"/>
              <a:ext cx="1673367" cy="1712018"/>
            </a:xfrm>
            <a:prstGeom prst="rect">
              <a:avLst/>
            </a:prstGeom>
          </p:spPr>
        </p:pic>
        <p:pic>
          <p:nvPicPr>
            <p:cNvPr id="41" name="Рисунок 40" descr="хандвашинг со сплошной заливкой">
              <a:extLst>
                <a:ext uri="{FF2B5EF4-FFF2-40B4-BE49-F238E27FC236}">
                  <a16:creationId xmlns:a16="http://schemas.microsoft.com/office/drawing/2014/main" id="{6D868E99-31C5-C2AD-5AA1-6C3887D2F9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45855" y="8440004"/>
              <a:ext cx="1673367" cy="1673367"/>
            </a:xfrm>
            <a:prstGeom prst="rect">
              <a:avLst/>
            </a:prstGeom>
          </p:spPr>
        </p:pic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71D29015-D379-55B1-FF94-19800C7A49EA}"/>
              </a:ext>
            </a:extLst>
          </p:cNvPr>
          <p:cNvGrpSpPr/>
          <p:nvPr/>
        </p:nvGrpSpPr>
        <p:grpSpPr>
          <a:xfrm>
            <a:off x="2790144" y="1415706"/>
            <a:ext cx="4137888" cy="2471191"/>
            <a:chOff x="-4258074" y="2261685"/>
            <a:chExt cx="4137888" cy="2471191"/>
          </a:xfrm>
        </p:grpSpPr>
        <p:pic>
          <p:nvPicPr>
            <p:cNvPr id="34" name="Рисунок 33" descr="Изображение выглядит как мороженое, Рожок мороженого, замороженный десерт, Мягкое мороженое&#10;&#10;Автоматически созданное описание">
              <a:extLst>
                <a:ext uri="{FF2B5EF4-FFF2-40B4-BE49-F238E27FC236}">
                  <a16:creationId xmlns:a16="http://schemas.microsoft.com/office/drawing/2014/main" id="{47E7C759-2964-A05B-EA91-8CBC1F3D01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91377" y="2261685"/>
              <a:ext cx="2471191" cy="2471191"/>
            </a:xfrm>
            <a:prstGeom prst="rect">
              <a:avLst/>
            </a:prstGeom>
          </p:spPr>
        </p:pic>
        <p:pic>
          <p:nvPicPr>
            <p:cNvPr id="13" name="Рисунок 12" descr="Изображение выглядит как черный, темнота&#10;&#10;Автоматически созданное описание">
              <a:extLst>
                <a:ext uri="{FF2B5EF4-FFF2-40B4-BE49-F238E27FC236}">
                  <a16:creationId xmlns:a16="http://schemas.microsoft.com/office/drawing/2014/main" id="{E047D333-E69D-F8F6-FC54-8F3B1A27EC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258074" y="2700885"/>
              <a:ext cx="1895431" cy="1895431"/>
            </a:xfrm>
            <a:prstGeom prst="rect">
              <a:avLst/>
            </a:prstGeom>
          </p:spPr>
        </p:pic>
      </p:grpSp>
      <p:pic>
        <p:nvPicPr>
          <p:cNvPr id="24" name="Рисунок 23" descr="Значок &quot;Галочка&quot; со сплошной заливкой">
            <a:extLst>
              <a:ext uri="{FF2B5EF4-FFF2-40B4-BE49-F238E27FC236}">
                <a16:creationId xmlns:a16="http://schemas.microsoft.com/office/drawing/2014/main" id="{A129690A-48F1-7271-29A9-5FC73470711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926038" y="478407"/>
            <a:ext cx="1513163" cy="1513163"/>
          </a:xfrm>
          <a:prstGeom prst="rect">
            <a:avLst/>
          </a:prstGeom>
        </p:spPr>
      </p:pic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71FABA1C-9569-E575-F992-EE897470D2F9}"/>
              </a:ext>
            </a:extLst>
          </p:cNvPr>
          <p:cNvGrpSpPr/>
          <p:nvPr/>
        </p:nvGrpSpPr>
        <p:grpSpPr>
          <a:xfrm>
            <a:off x="2883329" y="1794639"/>
            <a:ext cx="3925456" cy="2283244"/>
            <a:chOff x="-310774" y="10550957"/>
            <a:chExt cx="3057581" cy="1778444"/>
          </a:xfrm>
        </p:grpSpPr>
        <p:pic>
          <p:nvPicPr>
            <p:cNvPr id="20" name="Рисунок 19" descr="Изображение выглядит как еда&#10;&#10;Автоматически созданное описание">
              <a:extLst>
                <a:ext uri="{FF2B5EF4-FFF2-40B4-BE49-F238E27FC236}">
                  <a16:creationId xmlns:a16="http://schemas.microsoft.com/office/drawing/2014/main" id="{C4F3847D-1AB4-C234-B46F-F17CBC1BAA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4789" y="10617383"/>
              <a:ext cx="1712018" cy="1712018"/>
            </a:xfrm>
            <a:prstGeom prst="rect">
              <a:avLst/>
            </a:prstGeom>
          </p:spPr>
        </p:pic>
        <p:pic>
          <p:nvPicPr>
            <p:cNvPr id="61" name="Рисунок 60" descr="Человек ест со сплошной заливкой">
              <a:extLst>
                <a:ext uri="{FF2B5EF4-FFF2-40B4-BE49-F238E27FC236}">
                  <a16:creationId xmlns:a16="http://schemas.microsoft.com/office/drawing/2014/main" id="{074B379D-5BCA-38CB-4F47-F9BEF122B5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-310774" y="10550957"/>
              <a:ext cx="1650762" cy="1650762"/>
            </a:xfrm>
            <a:prstGeom prst="rect">
              <a:avLst/>
            </a:prstGeom>
          </p:spPr>
        </p:pic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25FBDD2A-778D-D23C-D12C-110A379E5539}"/>
              </a:ext>
            </a:extLst>
          </p:cNvPr>
          <p:cNvGrpSpPr/>
          <p:nvPr/>
        </p:nvGrpSpPr>
        <p:grpSpPr>
          <a:xfrm>
            <a:off x="2295973" y="1628905"/>
            <a:ext cx="4216255" cy="2226366"/>
            <a:chOff x="-3208714" y="-1397201"/>
            <a:chExt cx="4216255" cy="2226366"/>
          </a:xfrm>
        </p:grpSpPr>
        <p:pic>
          <p:nvPicPr>
            <p:cNvPr id="28" name="Рисунок 27" descr="Изображение выглядит как улыбка, смайлик, эмотикон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19EC70F3-7853-4166-20F5-7171CF834F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12453" y="-1290829"/>
              <a:ext cx="2119994" cy="2119994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87FC25A3-A938-8C37-23FD-5233B45D6C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10000" b="90000" l="10000" r="90000">
                          <a14:foregroundMark x1="15278" y1="78333" x2="21944" y2="83056"/>
                          <a14:foregroundMark x1="30556" y1="48611" x2="35556" y2="44167"/>
                          <a14:foregroundMark x1="81111" y1="17222" x2="84167" y2="21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208714" y="-1397201"/>
              <a:ext cx="2085013" cy="2085013"/>
            </a:xfrm>
            <a:prstGeom prst="rect">
              <a:avLst/>
            </a:prstGeom>
          </p:spPr>
        </p:pic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136DE5B9-FB99-567A-326A-197C16B0DBB8}"/>
              </a:ext>
            </a:extLst>
          </p:cNvPr>
          <p:cNvGrpSpPr/>
          <p:nvPr/>
        </p:nvGrpSpPr>
        <p:grpSpPr>
          <a:xfrm>
            <a:off x="2180233" y="1686501"/>
            <a:ext cx="4424001" cy="2332486"/>
            <a:chOff x="1118189" y="-2322992"/>
            <a:chExt cx="4424001" cy="2332486"/>
          </a:xfrm>
        </p:grpSpPr>
        <p:pic>
          <p:nvPicPr>
            <p:cNvPr id="23" name="Рисунок 22" descr="Изображение выглядит как цветок, растение, фиолетовый&#10;&#10;Автоматически созданное описание">
              <a:extLst>
                <a:ext uri="{FF2B5EF4-FFF2-40B4-BE49-F238E27FC236}">
                  <a16:creationId xmlns:a16="http://schemas.microsoft.com/office/drawing/2014/main" id="{19D5DA5F-0AEC-5984-BE90-1B68F6D56E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9704" y="-2322992"/>
              <a:ext cx="2332486" cy="2332486"/>
            </a:xfrm>
            <a:prstGeom prst="rect">
              <a:avLst/>
            </a:prstGeom>
          </p:spPr>
        </p:pic>
        <p:pic>
          <p:nvPicPr>
            <p:cNvPr id="16" name="Рисунок 15" descr="Изображение выглядит как Шрифт, типография, дизайн, калли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4FCE53D9-47B7-66D1-DB32-47204EE62E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8189" y="-2038352"/>
              <a:ext cx="3388225" cy="1885621"/>
            </a:xfrm>
            <a:prstGeom prst="rect">
              <a:avLst/>
            </a:prstGeom>
          </p:spPr>
        </p:pic>
      </p:grp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32F0D077-D9E2-CBD2-D4B1-A15A5AA42CAC}"/>
              </a:ext>
            </a:extLst>
          </p:cNvPr>
          <p:cNvGrpSpPr/>
          <p:nvPr/>
        </p:nvGrpSpPr>
        <p:grpSpPr>
          <a:xfrm>
            <a:off x="2389972" y="1548137"/>
            <a:ext cx="4299645" cy="2396628"/>
            <a:chOff x="7014645" y="9944355"/>
            <a:chExt cx="3071428" cy="1712018"/>
          </a:xfrm>
        </p:grpSpPr>
        <p:pic>
          <p:nvPicPr>
            <p:cNvPr id="32" name="Рисунок 31" descr="Изображение выглядит как рождественская елка, зарисовка, растение, хвойные&#10;&#10;Автоматически созданное описание">
              <a:extLst>
                <a:ext uri="{FF2B5EF4-FFF2-40B4-BE49-F238E27FC236}">
                  <a16:creationId xmlns:a16="http://schemas.microsoft.com/office/drawing/2014/main" id="{64D0636E-0F27-A2FE-9B7F-13DBBBA4F9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4055" y="9944355"/>
              <a:ext cx="1712018" cy="1712018"/>
            </a:xfrm>
            <a:prstGeom prst="rect">
              <a:avLst/>
            </a:prstGeom>
          </p:spPr>
        </p:pic>
        <p:pic>
          <p:nvPicPr>
            <p:cNvPr id="64" name="Рисунок 63" descr="Глаз со сплошной заливкой">
              <a:extLst>
                <a:ext uri="{FF2B5EF4-FFF2-40B4-BE49-F238E27FC236}">
                  <a16:creationId xmlns:a16="http://schemas.microsoft.com/office/drawing/2014/main" id="{F847E498-2369-2150-6A75-90ED5CB14F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7014645" y="10035177"/>
              <a:ext cx="1530374" cy="1530374"/>
            </a:xfrm>
            <a:prstGeom prst="rect">
              <a:avLst/>
            </a:prstGeom>
            <a:effectLst>
              <a:softEdge rad="31750"/>
            </a:effectLst>
          </p:spPr>
        </p:pic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C994B3BA-1F70-9713-3009-CE6BDA2EED6C}"/>
              </a:ext>
            </a:extLst>
          </p:cNvPr>
          <p:cNvGrpSpPr/>
          <p:nvPr/>
        </p:nvGrpSpPr>
        <p:grpSpPr>
          <a:xfrm>
            <a:off x="2679388" y="1664966"/>
            <a:ext cx="4033566" cy="2424826"/>
            <a:chOff x="10316498" y="7451314"/>
            <a:chExt cx="3069180" cy="1845074"/>
          </a:xfrm>
        </p:grpSpPr>
        <p:pic>
          <p:nvPicPr>
            <p:cNvPr id="17" name="Рисунок 16" descr="Изображение выглядит как зарисовка, рисунок, млекопитающее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AE09F831-C45A-6D27-9BB4-764D7472BC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40604" y="7451314"/>
              <a:ext cx="1845074" cy="1845074"/>
            </a:xfrm>
            <a:prstGeom prst="rect">
              <a:avLst/>
            </a:prstGeom>
          </p:spPr>
        </p:pic>
        <p:pic>
          <p:nvPicPr>
            <p:cNvPr id="74" name="Рисунок 73" descr="Изображение выглядит как черный, темнота&#10;&#10;Автоматически созданное описание">
              <a:extLst>
                <a:ext uri="{FF2B5EF4-FFF2-40B4-BE49-F238E27FC236}">
                  <a16:creationId xmlns:a16="http://schemas.microsoft.com/office/drawing/2014/main" id="{75A3AD2B-0C8D-2A5B-78FA-04A7553CA0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H="1">
              <a:off x="10316498" y="7696868"/>
              <a:ext cx="1530375" cy="1530375"/>
            </a:xfrm>
            <a:prstGeom prst="rect">
              <a:avLst/>
            </a:prstGeom>
          </p:spPr>
        </p:pic>
      </p:grp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id="{8E5584D6-9B89-2830-9679-C51BD5841699}"/>
              </a:ext>
            </a:extLst>
          </p:cNvPr>
          <p:cNvGrpSpPr/>
          <p:nvPr/>
        </p:nvGrpSpPr>
        <p:grpSpPr>
          <a:xfrm>
            <a:off x="2627359" y="1708136"/>
            <a:ext cx="4017673" cy="2171794"/>
            <a:chOff x="10661624" y="12052408"/>
            <a:chExt cx="3413263" cy="1845074"/>
          </a:xfrm>
        </p:grpSpPr>
        <p:pic>
          <p:nvPicPr>
            <p:cNvPr id="11" name="Рисунок 10" descr="Изображение выглядит как Мобильный телефон, гаджет, Портативное устройство связи, снимок экрана&#10;&#10;Автоматически созданное описание">
              <a:extLst>
                <a:ext uri="{FF2B5EF4-FFF2-40B4-BE49-F238E27FC236}">
                  <a16:creationId xmlns:a16="http://schemas.microsoft.com/office/drawing/2014/main" id="{79C7B1F5-AF78-3F96-92E8-E5DB7A65FE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29813" y="12052408"/>
              <a:ext cx="1845074" cy="1845074"/>
            </a:xfrm>
            <a:prstGeom prst="rect">
              <a:avLst/>
            </a:prstGeom>
          </p:spPr>
        </p:pic>
        <p:pic>
          <p:nvPicPr>
            <p:cNvPr id="77" name="Рисунок 76" descr="Изображение выглядит как черный, темнота&#10;&#10;Автоматически созданное описание">
              <a:extLst>
                <a:ext uri="{FF2B5EF4-FFF2-40B4-BE49-F238E27FC236}">
                  <a16:creationId xmlns:a16="http://schemas.microsoft.com/office/drawing/2014/main" id="{AB649313-CC49-5750-8FFB-6ACD319DC2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1624" y="12189657"/>
              <a:ext cx="1530376" cy="1530376"/>
            </a:xfrm>
            <a:prstGeom prst="rect">
              <a:avLst/>
            </a:prstGeom>
          </p:spPr>
        </p:pic>
      </p:grpSp>
      <p:pic>
        <p:nvPicPr>
          <p:cNvPr id="6" name="Рисунок 5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B944DFF0-638D-F7A4-337B-FDD4609B5FA0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973" y="-212059"/>
            <a:ext cx="5342785" cy="5438192"/>
          </a:xfrm>
          <a:prstGeom prst="rect">
            <a:avLst/>
          </a:prstGeom>
        </p:spPr>
      </p:pic>
      <p:pic>
        <p:nvPicPr>
          <p:cNvPr id="234" name="Picture 233" descr="image.png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8545019" y="3612205"/>
            <a:ext cx="3095625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4909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Администратор</cp:lastModifiedBy>
  <cp:revision>10</cp:revision>
  <dcterms:created xsi:type="dcterms:W3CDTF">2024-08-11T09:55:40Z</dcterms:created>
  <dcterms:modified xsi:type="dcterms:W3CDTF">2024-08-16T11:30:24Z</dcterms:modified>
</cp:coreProperties>
</file>