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8"/>
  </p:normalViewPr>
  <p:slideViewPr>
    <p:cSldViewPr snapToGrid="0">
      <p:cViewPr varScale="1">
        <p:scale>
          <a:sx n="74" d="100"/>
          <a:sy n="74" d="100"/>
        </p:scale>
        <p:origin x="17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C3D9-6D0F-4F7A-8548-3A776533BA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D811C7-406F-414F-BA0F-69B79199D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1803263"/>
            <a:ext cx="1920406" cy="40011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CF378D0-058A-4AB3-8216-5E697C178845}"/>
              </a:ext>
            </a:extLst>
          </p:cNvPr>
          <p:cNvSpPr/>
          <p:nvPr/>
        </p:nvSpPr>
        <p:spPr>
          <a:xfrm>
            <a:off x="2908602" y="1803263"/>
            <a:ext cx="234460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ГОЛОДНЫЙ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051F3-D178-4C49-93B0-63B8826F8F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69" y="2677987"/>
            <a:ext cx="1213880" cy="148034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19886A-EC86-46D4-AB0F-AF41E6B8F0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044" y="4534447"/>
            <a:ext cx="1626166" cy="1626166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777C55-4060-4A60-85AF-34D250A6BD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9675" y="881151"/>
            <a:ext cx="1250059" cy="1250059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B1B8AA-ADF0-4799-B20B-5FBCD5A90C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4692250"/>
            <a:ext cx="1410149" cy="1410149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E51996-8249-49EE-9636-A28C2A53B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13" y="640838"/>
            <a:ext cx="1770188" cy="1770188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02F9FA8-B220-415C-8515-0DA8ABA1E6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00" y="2775170"/>
            <a:ext cx="1424710" cy="142471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23527BA-71E8-4A88-ABC0-0D4D0AC945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391"/>
          <a:stretch/>
        </p:blipFill>
        <p:spPr>
          <a:xfrm>
            <a:off x="5849375" y="1119985"/>
            <a:ext cx="2814835" cy="4753357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453E629B-2117-4C6D-9CA8-5AD8513DC0E8}"/>
              </a:ext>
            </a:extLst>
          </p:cNvPr>
          <p:cNvSpPr/>
          <p:nvPr/>
        </p:nvSpPr>
        <p:spPr>
          <a:xfrm>
            <a:off x="792833" y="1803263"/>
            <a:ext cx="1894913" cy="40011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D6218EC-9B72-4057-BE2A-4C8AE5DA2A39}"/>
              </a:ext>
            </a:extLst>
          </p:cNvPr>
          <p:cNvSpPr/>
          <p:nvPr/>
        </p:nvSpPr>
        <p:spPr>
          <a:xfrm>
            <a:off x="234887" y="180326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СПЕЛОЕ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298D0A-7DA0-4AC4-B6AF-8BBB169C3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1" y="3771900"/>
            <a:ext cx="1920406" cy="40011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E1C147CC-E472-4D47-80DD-D9FB286A1979}"/>
              </a:ext>
            </a:extLst>
          </p:cNvPr>
          <p:cNvSpPr/>
          <p:nvPr/>
        </p:nvSpPr>
        <p:spPr>
          <a:xfrm>
            <a:off x="-393613" y="377239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ТЯЖЕЛЫЙ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68096-41BA-4360-9B5A-35C2454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113" y="3771900"/>
            <a:ext cx="1920406" cy="400110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D7B132-0C9C-4C27-8632-96BE0FFE322E}"/>
              </a:ext>
            </a:extLst>
          </p:cNvPr>
          <p:cNvSpPr/>
          <p:nvPr/>
        </p:nvSpPr>
        <p:spPr>
          <a:xfrm>
            <a:off x="3197179" y="3758218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ШЁЛКОВАЯ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C519F-104D-4032-8E46-EDEE5AAA63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8908" y="5681334"/>
            <a:ext cx="1920406" cy="40011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2EF13C2-00E4-4148-9DB7-DE3576EC7E69}"/>
              </a:ext>
            </a:extLst>
          </p:cNvPr>
          <p:cNvSpPr/>
          <p:nvPr/>
        </p:nvSpPr>
        <p:spPr>
          <a:xfrm>
            <a:off x="2654199" y="5688993"/>
            <a:ext cx="28843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СЛАДКАЯ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448691-8A92-4585-BFF0-97AD8E871F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898" y="5688992"/>
            <a:ext cx="1920406" cy="392949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C08BAB4B-F7C5-4A22-92EE-365C75EB52EB}"/>
              </a:ext>
            </a:extLst>
          </p:cNvPr>
          <p:cNvSpPr/>
          <p:nvPr/>
        </p:nvSpPr>
        <p:spPr>
          <a:xfrm>
            <a:off x="-413367" y="5681832"/>
            <a:ext cx="40921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ЖЁЛТОЕ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97D53-13FA-0690-BFC8-2EAEB93007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84" y="901166"/>
            <a:ext cx="1125482" cy="97433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5661" y="2721645"/>
            <a:ext cx="24003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6 0.0095 L 0.0306 0.0095 C 0.02696 0.00996 0.02383 0.01065 0.02058 0.01158 C 0.01953 0.01204 0.01862 0.01274 0.01771 0.0132 C 0.00873 0.01644 0.01993 0.01135 0.00703 0.01713 C 0.003 0.01852 -0.00078 0.02014 -0.00468 0.02223 C -0.00625 0.02315 -0.00781 0.02385 -0.0095 0.025 C -0.01432 0.02732 -0.01914 0.0294 -0.02408 0.03172 C -0.02682 0.03288 -0.03007 0.03334 -0.03294 0.03565 C -0.04023 0.04167 -0.03489 0.03797 -0.0444 0.0419 C -0.05664 0.04723 -0.04935 0.04538 -0.05898 0.04746 C -0.06067 0.04815 -0.06224 0.04908 -0.0638 0.05 C -0.06523 0.05093 -0.06627 0.05209 -0.0677 0.05278 C -0.06901 0.05348 -0.07031 0.05348 -0.07161 0.05417 C -0.08125 0.0588 -0.06849 0.0544 -0.08125 0.05926 C -0.08307 0.05996 -0.08828 0.06112 -0.08997 0.06204 C -0.09205 0.0632 -0.09375 0.06482 -0.09596 0.06621 C -0.09791 0.06713 -0.10052 0.0676 -0.1026 0.06829 C -0.10403 0.06922 -0.1052 0.07038 -0.10664 0.0713 C -0.10742 0.072 -0.10846 0.07223 -0.10937 0.07246 C -0.11263 0.07385 -0.11497 0.07431 -0.11823 0.075 C -0.12213 0.07801 -0.12304 0.07871 -0.12799 0.08056 C -0.13047 0.08125 -0.1332 0.08149 -0.13567 0.08311 C -0.13906 0.08542 -0.14075 0.08681 -0.14453 0.08843 C -0.15299 0.09237 -0.14283 0.08612 -0.15416 0.0926 C -0.15533 0.09306 -0.15664 0.09445 -0.15794 0.09491 C -0.15924 0.09561 -0.16067 0.09561 -0.16185 0.0963 C -0.16328 0.097 -0.16458 0.09815 -0.16562 0.09908 C -0.16679 0.09954 -0.1677 0.10093 -0.16875 0.10139 C -0.16992 0.10255 -0.17122 0.10255 -0.17265 0.10301 C -0.17474 0.10394 -0.17643 0.10533 -0.17838 0.10718 C -0.18255 0.10996 -0.18033 0.1095 -0.18515 0.1125 C -0.18802 0.11366 -0.19114 0.11436 -0.19388 0.11621 C -0.19713 0.11829 -0.20013 0.1213 -0.20377 0.12292 C -0.20507 0.12338 -0.20625 0.12338 -0.20755 0.12408 C -0.21185 0.12616 -0.2108 0.12639 -0.21432 0.1294 C -0.21575 0.13056 -0.21705 0.13125 -0.21823 0.13195 C -0.2194 0.13288 -0.22083 0.13288 -0.22226 0.13357 C -0.23398 0.1382 -0.22304 0.13426 -0.2319 0.13727 C -0.23294 0.1382 -0.23372 0.13959 -0.23489 0.13982 C -0.23672 0.14098 -0.23854 0.14167 -0.24075 0.1426 C -0.24166 0.14329 -0.24283 0.14352 -0.24349 0.14399 C -0.24505 0.14538 -0.24648 0.14676 -0.24843 0.14769 C -0.24922 0.14862 -0.25039 0.14862 -0.2513 0.14931 C -0.25481 0.15186 -0.25377 0.15209 -0.25703 0.15602 C -0.25963 0.1588 -0.26093 0.1588 -0.26393 0.16112 C -0.26497 0.16204 -0.26575 0.16274 -0.26679 0.16389 C -0.26731 0.16575 -0.2677 0.1676 -0.26888 0.16922 C -0.27031 0.1713 -0.27278 0.172 -0.27448 0.17431 C -0.27552 0.1757 -0.2763 0.17709 -0.27734 0.17825 C -0.27942 0.18033 -0.2832 0.18357 -0.2832 0.1838 C -0.28359 0.18496 -0.28346 0.18658 -0.28411 0.1875 C -0.2858 0.18913 -0.2901 0.19028 -0.2901 0.19051 C -0.29075 0.19167 -0.29101 0.19329 -0.29192 0.19399 C -0.29362 0.19561 -0.29778 0.19676 -0.29778 0.197 C -0.29869 0.19815 -0.29948 0.2 -0.30078 0.2007 C -0.30247 0.20232 -0.30651 0.20325 -0.30651 0.20348 C -0.30716 0.20487 -0.30755 0.20672 -0.30859 0.20718 C -0.31015 0.2088 -0.3125 0.20857 -0.31432 0.21019 L -0.31718 0.21274 C -0.31744 0.21598 -0.31718 0.21899 -0.3181 0.222 C -0.31862 0.22338 -0.32083 0.22477 -0.32083 0.22524 L -0.32083 0.22477 " pathEditMode="relative" rAng="0" ptsTypes="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-0.06713 L -0.03737 -0.06644 C -0.03907 -0.07338 -0.03972 -0.08079 -0.04193 -0.08542 C -0.04336 -0.08889 -0.04492 -0.09144 -0.04636 -0.09514 C -0.0487 -0.10185 -0.0487 -0.10255 -0.05222 -0.1088 C -0.053 -0.11042 -0.05404 -0.11181 -0.05495 -0.11343 C -0.0569 -0.11736 -0.05834 -0.12269 -0.06068 -0.12593 C -0.0655 -0.1331 -0.05964 -0.12408 -0.06563 -0.13542 C -0.06641 -0.13635 -0.06706 -0.13704 -0.06784 -0.1382 C -0.06901 -0.14051 -0.07019 -0.14236 -0.07136 -0.14445 C -0.07227 -0.14537 -0.07292 -0.1463 -0.0737 -0.14769 C -0.08229 -0.16459 -0.07631 -0.15579 -0.08164 -0.1632 C -0.08177 -0.16459 -0.0819 -0.16621 -0.08216 -0.16783 C -0.08399 -0.17523 -0.08594 -0.17523 -0.08881 -0.1831 C -0.08933 -0.18519 -0.09037 -0.18727 -0.09089 -0.18935 C -0.09141 -0.19144 -0.09167 -0.19375 -0.09232 -0.19584 C -0.09336 -0.19792 -0.09492 -0.19977 -0.09597 -0.20162 C -0.09649 -0.20324 -0.09675 -0.2051 -0.0974 -0.20625 C -0.09792 -0.20787 -0.09883 -0.20834 -0.09948 -0.20949 C -0.10183 -0.21412 -0.10365 -0.21968 -0.10599 -0.22361 C -0.1069 -0.22477 -0.10808 -0.22616 -0.10886 -0.22824 C -0.10977 -0.22986 -0.11029 -0.23241 -0.11107 -0.23449 C -0.11159 -0.23588 -0.1125 -0.23727 -0.11328 -0.23912 C -0.11485 -0.24908 -0.11263 -0.2375 -0.11693 -0.24815 C -0.11745 -0.24977 -0.11758 -0.25255 -0.11836 -0.25463 C -0.11901 -0.25648 -0.12032 -0.25834 -0.1211 -0.26065 C -0.12474 -0.27107 -0.12019 -0.26343 -0.12461 -0.26991 C -0.12826 -0.28125 -0.12357 -0.26783 -0.12904 -0.27755 C -0.12969 -0.27917 -0.12982 -0.28102 -0.13034 -0.28241 C -0.13138 -0.2838 -0.13242 -0.28403 -0.13334 -0.28542 C -0.13737 -0.29028 -0.13373 -0.28727 -0.1375 -0.28982 C -0.1431 -0.29908 -0.13776 -0.29098 -0.14349 -0.29769 C -0.14727 -0.30255 -0.14375 -0.29954 -0.14779 -0.30232 C -0.14909 -0.31158 -0.14727 -0.30371 -0.15065 -0.30857 C -0.15612 -0.31621 -0.14974 -0.31111 -0.15495 -0.31482 C -0.15599 -0.31621 -0.1586 -0.32084 -0.1599 -0.32246 C -0.16185 -0.32454 -0.16394 -0.32593 -0.16563 -0.32871 C -0.16641 -0.32963 -0.16719 -0.33079 -0.16784 -0.33195 C -0.16862 -0.33264 -0.16927 -0.33264 -0.17006 -0.33334 C -0.17084 -0.33449 -0.17136 -0.33565 -0.17227 -0.33635 C -0.17331 -0.33727 -0.17461 -0.33704 -0.17591 -0.33773 C -0.17735 -0.33912 -0.17865 -0.34028 -0.18021 -0.34098 C -0.18112 -0.34144 -0.18203 -0.3419 -0.18308 -0.34283 C -0.18451 -0.34352 -0.18607 -0.34398 -0.18737 -0.3456 L -0.19154 -0.35209 C -0.19232 -0.35301 -0.1931 -0.35348 -0.19375 -0.3551 L -0.19492 -0.35764 L -0.19492 -0.35741 " pathEditMode="relative" rAng="0" ptsTypes="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3.125E-6 -4.44444E-6 C -0.01328 0.00695 -0.00117 0.00093 -0.0125 0.0044 C -0.01459 0.00533 -0.01667 0.00649 -0.01862 0.00741 C -0.01979 0.00764 -0.02071 0.00834 -0.02188 0.00857 C -0.02266 0.0088 -0.02331 0.0095 -0.02409 0.00973 C -0.02565 0.01019 -0.02722 0.01065 -0.02878 0.01112 C -0.02956 0.01181 -0.03008 0.0132 -0.03086 0.01366 C -0.03503 0.01505 -0.04336 0.01644 -0.04336 0.01667 C -0.04519 0.01737 -0.04688 0.01852 -0.0487 0.01852 C -0.05104 0.01945 -0.05326 0.01945 -0.0556 0.02014 C -0.06693 0.02269 -0.05495 0.02014 -0.06328 0.02269 C -0.06511 0.02315 -0.06693 0.02362 -0.06875 0.02385 C -0.07019 0.02431 -0.07188 0.025 -0.07331 0.02524 C -0.07591 0.02616 -0.07852 0.02709 -0.08112 0.02778 C -0.08347 0.02871 -0.08581 0.02963 -0.08802 0.03056 C -0.08985 0.03102 -0.09154 0.03102 -0.09323 0.03172 C -0.09532 0.03264 -0.09753 0.03357 -0.09948 0.0345 C -0.10313 0.03565 -0.10677 0.03588 -0.11042 0.03704 L -0.11511 0.03797 C -0.11641 0.03866 -0.11758 0.03912 -0.11875 0.03959 C -0.12162 0.04028 -0.12448 0.04028 -0.12735 0.04075 C -0.12852 0.04121 -0.12995 0.0419 -0.13125 0.04213 C -0.13308 0.0426 -0.1349 0.04283 -0.13672 0.04352 C -0.13763 0.04399 -0.13854 0.04422 -0.13972 0.04468 C -0.14193 0.04561 -0.1444 0.0463 -0.14662 0.04723 C -0.14831 0.04815 -0.15026 0.04885 -0.15196 0.05 C -0.15404 0.05093 -0.15834 0.05186 -0.16055 0.05255 C -0.16485 0.05556 -0.16472 0.05556 -0.16966 0.05764 C -0.17214 0.05857 -0.17448 0.05926 -0.1767 0.06042 C -0.17839 0.06088 -0.18034 0.06204 -0.18203 0.06274 C -0.19558 0.06829 -0.19232 0.06737 -0.20235 0.06945 C -0.21042 0.075 -0.20586 0.072 -0.2168 0.07848 C -0.21901 0.07963 -0.22162 0.08033 -0.22357 0.08241 C -0.22474 0.08311 -0.22565 0.08426 -0.22683 0.08473 C -0.22995 0.08588 -0.23334 0.08565 -0.23659 0.08612 C -0.25391 0.09352 -0.23269 0.0838 -0.24818 0.0926 C -0.24935 0.09329 -0.25599 0.09491 -0.25677 0.09514 C -0.25782 0.09607 -0.25873 0.097 -0.2599 0.09792 C -0.27149 0.1044 -0.25482 0.0926 -0.26823 0.10162 C -0.26953 0.10232 -0.27084 0.10348 -0.27227 0.1044 C -0.27305 0.10463 -0.2737 0.1051 -0.27435 0.10556 C -0.27565 0.10625 -0.27696 0.10764 -0.27826 0.10787 C -0.27956 0.1088 -0.28073 0.1088 -0.28216 0.10926 L -0.28998 0.11575 C -0.29141 0.11737 -0.2931 0.11829 -0.29453 0.11968 C -0.29623 0.12153 -0.29805 0.12292 -0.29987 0.125 C -0.30104 0.12639 -0.3017 0.12894 -0.303 0.1301 C -0.30638 0.13311 -0.31367 0.13357 -0.31693 0.13403 C -0.3267 0.13519 -0.32722 0.13496 -0.33685 0.13658 C -0.3392 0.13681 -0.34154 0.13727 -0.34375 0.13774 C -0.34571 0.13866 -0.3474 0.14005 -0.34935 0.14051 C -0.35131 0.14098 -0.35339 0.14167 -0.35534 0.14167 C -0.36784 0.14237 -0.3806 0.1426 -0.3931 0.14306 C -0.4211 0.14607 -0.39076 0.1426 -0.41315 0.14584 C -0.42748 0.14746 -0.4194 0.14584 -0.4293 0.14815 C -0.43698 0.15255 -0.43086 0.14977 -0.43854 0.15186 C -0.44258 0.15348 -0.44063 0.15301 -0.44388 0.15463 C -0.44492 0.1551 -0.44597 0.15533 -0.44701 0.15579 C -0.45378 0.16343 -0.44532 0.15463 -0.4517 0.15973 C -0.45261 0.16019 -0.45326 0.16158 -0.45404 0.1625 C -0.45925 0.16667 -0.45313 0.15973 -0.45938 0.16644 C -0.46042 0.16737 -0.4612 0.16899 -0.46237 0.16991 C -0.46315 0.17084 -0.46407 0.17084 -0.46485 0.1713 C -0.46628 0.17269 -0.46875 0.17639 -0.47019 0.17778 C -0.47123 0.17871 -0.47214 0.1794 -0.47318 0.18056 C -0.47396 0.18125 -0.47461 0.18264 -0.47552 0.18311 C -0.47617 0.18357 -0.47722 0.18357 -0.47774 0.18426 C -0.47943 0.18588 -0.48099 0.18774 -0.48256 0.18959 L -0.48477 0.19237 C -0.48555 0.19283 -0.4862 0.19422 -0.48711 0.19468 C -0.48802 0.19514 -0.48867 0.19537 -0.48933 0.19607 C -0.49219 0.19815 -0.49258 0.19862 -0.49492 0.20139 C -0.49636 0.2088 -0.49453 0.20209 -0.49805 0.20787 C -0.49857 0.2088 -0.49922 0.21019 -0.49961 0.21158 C -0.50078 0.2176 -0.50078 0.21667 -0.50078 0.22084 L -0.50078 0.2213 " pathEditMode="relative" rAng="0" ptsTypes="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-0.08982 L -0.02122 -0.08958 C -0.02317 -0.09444 -0.025 -0.09907 -0.02708 -0.10324 C -0.02812 -0.10509 -0.02942 -0.10602 -0.03046 -0.10764 C -0.03138 -0.10949 -0.0319 -0.11204 -0.03294 -0.11366 C -0.03411 -0.11551 -0.0358 -0.11667 -0.03711 -0.11806 C -0.03932 -0.1206 -0.04179 -0.12245 -0.04375 -0.12546 C -0.04544 -0.12801 -0.04687 -0.13102 -0.04882 -0.13287 C -0.05169 -0.13588 -0.05507 -0.13727 -0.05794 -0.14028 C -0.06015 -0.14259 -0.06171 -0.1463 -0.0638 -0.14907 C -0.07565 -0.16551 -0.06211 -0.1456 -0.07382 -0.15949 C -0.07565 -0.16157 -0.07721 -0.16435 -0.07877 -0.1669 C -0.08059 -0.16968 -0.08164 -0.17407 -0.08385 -0.17593 L -0.0888 -0.18032 C -0.08958 -0.18218 -0.09023 -0.18449 -0.09127 -0.18611 C -0.09218 -0.18773 -0.09362 -0.18819 -0.09466 -0.18912 C -0.1069 -0.20139 -0.08763 -0.1838 -0.10625 -0.19954 C -0.10963 -0.20232 -0.11276 -0.20671 -0.11627 -0.20833 C -0.11744 -0.20903 -0.11862 -0.20926 -0.11966 -0.20995 C -0.12083 -0.21065 -0.12187 -0.21204 -0.12304 -0.21296 C -0.12408 -0.21366 -0.12526 -0.21366 -0.1263 -0.21435 C -0.13997 -0.22153 -0.12356 -0.21319 -0.13554 -0.22037 C -0.13815 -0.22176 -0.1414 -0.22222 -0.14388 -0.22477 C -0.14518 -0.22616 -0.14648 -0.22778 -0.14804 -0.22917 C -0.15039 -0.23125 -0.15299 -0.23102 -0.15546 -0.23218 C -0.15716 -0.23287 -0.15885 -0.23403 -0.16054 -0.23519 C -0.16132 -0.23565 -0.16211 -0.23611 -0.16302 -0.23657 C -0.17109 -0.24028 -0.16093 -0.23588 -0.17044 -0.23958 C -0.1763 -0.2419 -0.17161 -0.24028 -0.17877 -0.24398 C -0.18073 -0.24491 -0.18268 -0.2463 -0.18463 -0.24699 C -0.18711 -0.24769 -0.18971 -0.24792 -0.19218 -0.24838 C -0.20143 -0.25394 -0.1875 -0.24514 -0.19713 -0.25278 C -0.19869 -0.25417 -0.20065 -0.25486 -0.20234 -0.25579 L -0.20455 -0.25741 C -0.20533 -0.25787 -0.20638 -0.25833 -0.20729 -0.2588 C -0.20846 -0.25926 -0.2095 -0.25972 -0.21054 -0.26019 C -0.21211 -0.26111 -0.21393 -0.26227 -0.21562 -0.26319 C -0.21653 -0.26366 -0.21718 -0.26435 -0.21783 -0.26482 L -0.22317 -0.2662 C -0.2319 -0.27245 -0.222 -0.26597 -0.23307 -0.2706 C -0.23476 -0.2713 -0.23632 -0.27292 -0.23802 -0.27361 L -0.24218 -0.275 C -0.24296 -0.27616 -0.24375 -0.27732 -0.24466 -0.27801 C -0.25494 -0.28611 -0.24531 -0.27732 -0.25299 -0.28241 C -0.25885 -0.28634 -0.25403 -0.28403 -0.25885 -0.28843 C -0.25963 -0.28912 -0.26054 -0.28935 -0.26132 -0.28982 C -0.27057 -0.29607 -0.26002 -0.28958 -0.27057 -0.29583 L -0.27304 -0.29722 C -0.27408 -0.29884 -0.27513 -0.30093 -0.2763 -0.30185 C -0.27799 -0.30278 -0.27968 -0.30255 -0.28138 -0.30324 C -0.28216 -0.30347 -0.28307 -0.30417 -0.28385 -0.30463 C -0.28502 -0.30532 -0.28606 -0.30579 -0.28724 -0.30625 C -0.29153 -0.31134 -0.28841 -0.30857 -0.29557 -0.31065 C -0.3013 -0.31227 -0.29869 -0.31227 -0.30559 -0.31366 C -0.30911 -0.31412 -0.31276 -0.31458 -0.3164 -0.31505 C -0.31809 -0.31551 -0.31966 -0.3162 -0.32135 -0.31667 C -0.32382 -0.31713 -0.32643 -0.31736 -0.3289 -0.31806 C -0.32968 -0.31829 -0.33046 -0.31921 -0.33138 -0.31944 C -0.33307 -0.32014 -0.33476 -0.32037 -0.33632 -0.32107 C -0.33919 -0.32199 -0.34192 -0.32292 -0.34466 -0.32407 L -0.34882 -0.32546 L -0.35299 -0.32685 C -0.3539 -0.32801 -0.35455 -0.32963 -0.35559 -0.32986 C -0.38684 -0.33519 -0.37135 -0.32639 -0.38216 -0.33287 C -0.38528 -0.34097 -0.38216 -0.33403 -0.38632 -0.34028 C -0.39075 -0.34676 -0.38711 -0.34306 -0.39049 -0.34607 L -0.39049 -0.34583 " pathEditMode="relative" rAng="0" ptsTypes="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6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46 L -2.08333E-7 0.00046 C -0.00078 -0.00602 -0.00026 -0.01227 -0.00182 -0.01644 C -0.00286 -0.01991 -0.00521 -0.01852 -0.00677 -0.02014 C -0.00781 -0.0213 -0.00885 -0.02338 -0.0099 -0.025 C -0.01081 -0.02639 -0.01146 -0.02732 -0.01237 -0.0287 C -0.01341 -0.03009 -0.01445 -0.03171 -0.01549 -0.0331 C -0.01628 -0.03472 -0.01745 -0.03542 -0.01797 -0.03704 C -0.0194 -0.03935 -0.0207 -0.04259 -0.02187 -0.04514 C -0.02773 -0.05556 -0.02591 -0.05093 -0.03099 -0.06181 C -0.03802 -0.07801 -0.03437 -0.075 -0.04609 -0.09491 C -0.04779 -0.09792 -0.04935 -0.10093 -0.05104 -0.10347 C -0.05273 -0.10625 -0.05495 -0.1088 -0.05664 -0.11181 C -0.05833 -0.11505 -0.0595 -0.11898 -0.06146 -0.12199 C -0.06289 -0.12431 -0.06471 -0.12523 -0.06628 -0.12708 C -0.0681 -0.12917 -0.0694 -0.13287 -0.07122 -0.13519 C -0.0724 -0.13727 -0.0737 -0.13889 -0.07513 -0.14028 C -0.07591 -0.14306 -0.07656 -0.14607 -0.07747 -0.14884 C -0.07956 -0.15347 -0.08242 -0.15671 -0.08385 -0.16204 C -0.08411 -0.16273 -0.08724 -0.17338 -0.08789 -0.17523 C -0.08906 -0.17801 -0.09023 -0.17963 -0.09115 -0.18194 C -0.09219 -0.18403 -0.09271 -0.18704 -0.09362 -0.18912 C -0.09518 -0.1912 -0.09687 -0.19282 -0.09844 -0.19537 C -0.09948 -0.19676 -0.10013 -0.19907 -0.10091 -0.20046 C -0.10325 -0.2044 -0.10625 -0.20694 -0.10807 -0.21227 C -0.10924 -0.21482 -0.11029 -0.21782 -0.11133 -0.22037 C -0.11393 -0.22616 -0.11745 -0.23009 -0.1194 -0.23704 C -0.1224 -0.24745 -0.1207 -0.24306 -0.12422 -0.25046 C -0.12513 -0.25532 -0.12604 -0.26065 -0.12747 -0.26551 C -0.12852 -0.26875 -0.1293 -0.27292 -0.1306 -0.27546 C -0.13333 -0.28102 -0.13281 -0.2794 -0.13464 -0.28565 C -0.13568 -0.28819 -0.1375 -0.29583 -0.13867 -0.29907 C -0.13997 -0.30232 -0.14154 -0.30532 -0.14284 -0.30857 C -0.14336 -0.31088 -0.14362 -0.31366 -0.14427 -0.31551 C -0.14505 -0.31713 -0.14622 -0.31875 -0.14674 -0.32037 C -0.14753 -0.32269 -0.14831 -0.32523 -0.14935 -0.32732 C -0.15026 -0.32986 -0.1513 -0.33125 -0.15247 -0.3338 C -0.15482 -0.33958 -0.15703 -0.34676 -0.15977 -0.35255 C -0.16055 -0.35394 -0.1612 -0.35532 -0.16198 -0.35694 C -0.16523 -0.36505 -0.16367 -0.36204 -0.16615 -0.36898 C -0.16719 -0.37199 -0.16797 -0.37477 -0.1694 -0.37732 C -0.17109 -0.38125 -0.17227 -0.38727 -0.175 -0.38912 L -0.17747 -0.39051 C -0.17786 -0.39838 -0.17825 -0.4125 -0.1806 -0.41875 C -0.18099 -0.41968 -0.18424 -0.4287 -0.18464 -0.43056 C -0.18776 -0.44468 -0.18411 -0.43727 -0.18932 -0.44583 C -0.19609 -0.46875 -0.18802 -0.43982 -0.19349 -0.4625 C -0.19414 -0.46505 -0.19518 -0.46782 -0.19583 -0.47083 C -0.19648 -0.47292 -0.19674 -0.47523 -0.19753 -0.47755 C -0.19844 -0.48032 -0.19974 -0.4831 -0.20065 -0.48588 C -0.20143 -0.49028 -0.20247 -0.49792 -0.20391 -0.50255 C -0.20456 -0.5044 -0.20573 -0.50532 -0.20625 -0.50764 C -0.20729 -0.51019 -0.20794 -0.51296 -0.20872 -0.51574 C -0.20924 -0.51736 -0.2099 -0.51944 -0.21042 -0.5206 C -0.21224 -0.53611 -0.2095 -0.52037 -0.21367 -0.53079 C -0.21419 -0.53218 -0.21406 -0.53449 -0.21432 -0.53588 C -0.21497 -0.53819 -0.21602 -0.54028 -0.2168 -0.54236 C -0.21745 -0.54421 -0.21784 -0.54607 -0.21849 -0.54769 C -0.21927 -0.54931 -0.22018 -0.55069 -0.22083 -0.55255 C -0.22539 -0.56389 -0.21797 -0.55162 -0.22734 -0.57083 C -0.23008 -0.57639 -0.22969 -0.57546 -0.23229 -0.58264 C -0.23437 -0.58889 -0.23503 -0.59306 -0.23789 -0.59792 C -0.24583 -0.61065 -0.23945 -0.59907 -0.24583 -0.60741 C -0.247 -0.60926 -0.24805 -0.61088 -0.24909 -0.6125 C -0.25299 -0.61829 -0.25013 -0.61343 -0.25482 -0.61921 C -0.2556 -0.6206 -0.25612 -0.62176 -0.25703 -0.62269 C -0.25859 -0.62384 -0.26029 -0.62454 -0.26198 -0.62593 C -0.26263 -0.62639 -0.26341 -0.62708 -0.26432 -0.62755 L -0.27083 -0.63032 C -0.27786 -0.63009 -0.28477 -0.63009 -0.2918 -0.62917 C -0.30469 -0.62732 -0.28464 -0.62685 -0.3013 -0.62593 C -0.30807 -0.62569 -0.31471 -0.62593 -0.32122 -0.62593 L -0.32122 -0.62569 " pathEditMode="relative" rAng="0" ptsTypes="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-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9 -0.01458 L -0.05299 -0.01435 C -0.05651 -0.01226 -0.06458 -0.00601 -0.06823 -0.00254 C -0.07357 0.00301 -0.07838 0.00926 -0.08385 0.01412 C -0.0875 0.01713 -0.09245 0.0213 -0.09557 0.025 C -0.10377 0.03426 -0.09492 0.02686 -0.10416 0.03588 C -0.10495 0.03681 -0.10599 0.03681 -0.10664 0.0375 C -0.10755 0.0382 -0.1082 0.03936 -0.10898 0.04005 C -0.1112 0.04236 -0.11341 0.04352 -0.11523 0.04584 C -0.11666 0.04769 -0.11823 0.05024 -0.11992 0.05139 C -0.12122 0.05232 -0.12252 0.05301 -0.12383 0.05394 C -0.12786 0.05787 -0.1289 0.06042 -0.13255 0.06528 C -0.13333 0.06598 -0.13411 0.0669 -0.13489 0.06783 C -0.13737 0.0713 -0.13984 0.07454 -0.14192 0.07894 C -0.14258 0.0801 -0.14271 0.08172 -0.14349 0.08311 C -0.14427 0.08426 -0.14518 0.08449 -0.14596 0.08565 C -0.14674 0.08727 -0.14726 0.08982 -0.14817 0.09121 C -0.15299 0.1 -0.14961 0.09144 -0.15455 0.09792 C -0.15781 0.10278 -0.16015 0.10903 -0.16393 0.11204 C -0.16523 0.11366 -0.17343 0.12037 -0.17578 0.12315 C -0.18984 0.1426 -0.17161 0.12107 -0.18112 0.1301 C -0.18281 0.13195 -0.18476 0.13334 -0.1858 0.13565 C -0.18737 0.13936 -0.18919 0.14399 -0.1914 0.14676 C -0.19205 0.14746 -0.19297 0.14769 -0.19375 0.14815 C -0.19531 0.15625 -0.19336 0.14885 -0.19765 0.15672 C -0.20377 0.16736 -0.19922 0.16297 -0.20612 0.17315 C -0.20781 0.17524 -0.2095 0.17778 -0.21107 0.1801 C -0.21198 0.18125 -0.21315 0.18241 -0.21419 0.18403 C -0.21823 0.19121 -0.21224 0.18774 -0.22044 0.19653 C -0.2237 0.2 -0.22682 0.20255 -0.22903 0.2088 C -0.22982 0.21111 -0.23047 0.21389 -0.23138 0.21598 C -0.23333 0.22014 -0.23476 0.22107 -0.23698 0.22431 C -0.23776 0.22547 -0.23867 0.22709 -0.23932 0.22824 C -0.24114 0.23241 -0.24232 0.2375 -0.24466 0.24074 C -0.24609 0.24283 -0.24739 0.24422 -0.2487 0.2463 C -0.25156 0.25162 -0.24883 0.25024 -0.2526 0.25463 C -0.25338 0.25556 -0.25429 0.25579 -0.25495 0.25625 C -0.25625 0.2632 -0.25482 0.25811 -0.25807 0.2632 C -0.26289 0.27037 -0.25937 0.26736 -0.26354 0.27014 C -0.26432 0.2713 -0.26523 0.27269 -0.26601 0.27431 C -0.26679 0.27593 -0.26745 0.27801 -0.26823 0.27986 C -0.26901 0.28102 -0.26992 0.28149 -0.27057 0.28241 C -0.27161 0.28403 -0.27213 0.28635 -0.27304 0.28797 C -0.27565 0.29329 -0.27565 0.29306 -0.27851 0.29607 C -0.27916 0.29815 -0.27942 0.30024 -0.28021 0.30186 C -0.28073 0.30301 -0.2819 0.30348 -0.28242 0.30463 C -0.28398 0.30718 -0.28554 0.30996 -0.28711 0.31274 L -0.28711 0.31297 C -0.28919 0.31783 -0.28971 0.31945 -0.29258 0.32361 C -0.29336 0.32477 -0.29427 0.3257 -0.29505 0.32686 C -0.29974 0.3338 -0.29609 0.33102 -0.30052 0.33357 C -0.30156 0.33542 -0.30247 0.3375 -0.30364 0.33936 C -0.30429 0.34028 -0.30534 0.34051 -0.30586 0.3419 C -0.30664 0.34306 -0.30703 0.34468 -0.30755 0.34607 C -0.3082 0.34769 -0.30898 0.34977 -0.30989 0.35162 C -0.31093 0.35324 -0.31211 0.35486 -0.31302 0.35718 C -0.31406 0.35903 -0.31432 0.36204 -0.31536 0.36412 C -0.31653 0.36574 -0.31797 0.36667 -0.3194 0.36829 C -0.32552 0.38287 -0.31758 0.36459 -0.32474 0.37778 C -0.32565 0.3794 -0.32617 0.38218 -0.32708 0.38357 C -0.32942 0.38727 -0.33242 0.38912 -0.33424 0.39329 C -0.3362 0.39769 -0.33672 0.39954 -0.33893 0.40278 C -0.33997 0.4044 -0.34114 0.40556 -0.34218 0.40695 C -0.3431 0.40857 -0.34375 0.41088 -0.34453 0.4125 C -0.34961 0.42338 -0.34414 0.40741 -0.35234 0.42917 C -0.35273 0.43033 -0.35312 0.43195 -0.3539 0.43311 C -0.35442 0.43426 -0.3556 0.43473 -0.35625 0.43588 C -0.35716 0.4375 -0.35768 0.43982 -0.35859 0.44144 C -0.36028 0.44514 -0.36237 0.44792 -0.36419 0.45116 C -0.3651 0.45301 -0.36627 0.45463 -0.36705 0.45695 C -0.36771 0.45811 -0.36797 0.45973 -0.36875 0.46088 C -0.36966 0.46227 -0.37096 0.4625 -0.37187 0.46366 C -0.37278 0.46482 -0.3733 0.46644 -0.37435 0.46783 C -0.375 0.46899 -0.37591 0.46968 -0.37656 0.47061 C -0.37773 0.47338 -0.37838 0.47639 -0.37982 0.47871 C -0.38346 0.48542 -0.38398 0.48496 -0.38607 0.49121 C -0.38646 0.49213 -0.38659 0.49306 -0.38659 0.49422 L -0.38659 0.49491 " pathEditMode="relative" rAng="0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Лия Добровольская</cp:lastModifiedBy>
  <cp:revision>15</cp:revision>
  <dcterms:created xsi:type="dcterms:W3CDTF">2024-08-08T14:23:55Z</dcterms:created>
  <dcterms:modified xsi:type="dcterms:W3CDTF">2024-08-14T16:35:30Z</dcterms:modified>
</cp:coreProperties>
</file>