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9365" y="2948844"/>
            <a:ext cx="23717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