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Морковь, капуста, лук, шпинат + добавь  картофель и  тыкву.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microsoft.com/office/2007/relationships/hdphoto" Target="../media/hdphoto1.wdp"/><Relationship Id="rId8" Type="http://schemas.openxmlformats.org/officeDocument/2006/relationships/image" Target="../media/image4.png"/><Relationship Id="rId9" Type="http://schemas.microsoft.com/office/2007/relationships/hdphoto" Target="../media/hdphoto2.wdp"/><Relationship Id="rId10" Type="http://schemas.openxmlformats.org/officeDocument/2006/relationships/image" Target="../media/image5.png"/><Relationship Id="rId11" Type="http://schemas.microsoft.com/office/2007/relationships/hdphoto" Target="../media/hdphoto3.wdp"/><Relationship Id="rId12" Type="http://schemas.openxmlformats.org/officeDocument/2006/relationships/image" Target="../media/image6.png"/><Relationship Id="rId13" Type="http://schemas.microsoft.com/office/2007/relationships/hdphoto" Target="../media/hdphoto4.wdp"/><Relationship Id="rId14" Type="http://schemas.openxmlformats.org/officeDocument/2006/relationships/image" Target="../media/image7.png"/><Relationship Id="rId15" Type="http://schemas.microsoft.com/office/2007/relationships/hdphoto" Target="../media/hdphoto5.wdp"/><Relationship Id="rId16" Type="http://schemas.openxmlformats.org/officeDocument/2006/relationships/image" Target="../media/image8.png"/><Relationship Id="rId17" Type="http://schemas.microsoft.com/office/2007/relationships/hdphoto" Target="../media/hdphoto6.wdp"/><Relationship Id="rId18" Type="http://schemas.openxmlformats.org/officeDocument/2006/relationships/image" Target="../media/image9.png"/><Relationship Id="rId19" Type="http://schemas.microsoft.com/office/2007/relationships/hdphoto" Target="../media/hdphoto7.wdp"/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Relationship Id="rId25" Type="http://schemas.openxmlformats.org/officeDocument/2006/relationships/image" Target="../media/image15.png"/><Relationship Id="rId26" Type="http://schemas.openxmlformats.org/officeDocument/2006/relationships/image" Target="../media/image16.png"/><Relationship Id="rId27" Type="http://schemas.openxmlformats.org/officeDocument/2006/relationships/image" Target="../media/image17.png"/><Relationship Id="rId28" Type="http://schemas.openxmlformats.org/officeDocument/2006/relationships/image" Target="../media/image18.png"/><Relationship Id="rId2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облако, небо, природа, пляж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5"/>
            <a:ext cx="12192000" cy="6856515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5732275" y="545871"/>
            <a:ext cx="5704802" cy="5552818"/>
          </a:xfrm>
          <a:prstGeom prst="roundRect">
            <a:avLst/>
          </a:prstGeom>
          <a:solidFill>
            <a:schemeClr val="l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367325" y="828675"/>
            <a:ext cx="4805321" cy="1357460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n w="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233" y="2692165"/>
            <a:ext cx="1033389" cy="126023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самолет, Воздушный шар, сердце, шар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154" y="1596110"/>
            <a:ext cx="1362450" cy="1971545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одежда, Шорты, штаны, Трусы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5" y="2451456"/>
            <a:ext cx="1607270" cy="160727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фрукт, клубника, Натуральные продукты, ягод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597" y="828675"/>
            <a:ext cx="1307346" cy="129169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растение, рисунок, мак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085" y="4124685"/>
            <a:ext cx="1643639" cy="1643639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беспозвоночный, божья коровка, мультфильм,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153" y="479912"/>
            <a:ext cx="1961043" cy="1971544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грибок, пластинчатый гриб, гриб, Съедобный гриб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498" y="3913844"/>
            <a:ext cx="1293310" cy="1838656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фрукт, клубника, Натуральные продукты, ягода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360" y="828675"/>
            <a:ext cx="1307346" cy="1291699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самолет, Воздушный шар, сердце, шар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970" y="1595367"/>
            <a:ext cx="1362450" cy="1971545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беспозвоночный, божья коровка, мультфильм, насекомое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152" y="479187"/>
            <a:ext cx="1961043" cy="1971544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одежда, Шорты, штаны, Трусы&#10;&#10;Автоматически созданное описание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4" y="2451456"/>
            <a:ext cx="1607270" cy="1607270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233" y="2691440"/>
            <a:ext cx="1033389" cy="1260230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грибок, пластинчатый гриб, гриб, Съедобный гриб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498" y="3913101"/>
            <a:ext cx="1293310" cy="1838656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цветок, растение, рисунок, мак&#10;&#10;Автоматически созданное описание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084" y="4124685"/>
            <a:ext cx="1643639" cy="164363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199573" y="828675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Красное </a:t>
            </a:r>
          </a:p>
          <a:p>
            <a:pPr algn="ctr"/>
            <a:r>
              <a:rPr lang="ru-RU" sz="28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Сочное </a:t>
            </a:r>
          </a:p>
          <a:p>
            <a:pPr algn="ctr"/>
            <a:r>
              <a:rPr lang="ru-RU" sz="28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Сладкое</a:t>
            </a:r>
            <a:endParaRPr lang="en-US" sz="2800" dirty="0"/>
          </a:p>
        </p:txBody>
      </p:sp>
      <p:sp>
        <p:nvSpPr>
          <p:cNvPr id="62" name="TextBox 61"/>
          <p:cNvSpPr txBox="1"/>
          <p:nvPr/>
        </p:nvSpPr>
        <p:spPr>
          <a:xfrm>
            <a:off x="1234678" y="828675"/>
            <a:ext cx="31477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Красный </a:t>
            </a:r>
          </a:p>
          <a:p>
            <a:pPr algn="ctr"/>
            <a:r>
              <a:rPr lang="ru-RU" sz="280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Несъедобный</a:t>
            </a:r>
            <a:br>
              <a:rPr lang="ru-RU" sz="280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Ядовитый </a:t>
            </a:r>
            <a:r>
              <a:rPr lang="en-US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1164468" y="801140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Красная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Сладкая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Полезная</a:t>
            </a:r>
            <a:endParaRPr lang="en-US" sz="2800" dirty="0"/>
          </a:p>
        </p:txBody>
      </p:sp>
      <p:sp>
        <p:nvSpPr>
          <p:cNvPr id="64" name="TextBox 63"/>
          <p:cNvSpPr txBox="1"/>
          <p:nvPr/>
        </p:nvSpPr>
        <p:spPr>
          <a:xfrm>
            <a:off x="1183304" y="806987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Красный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Пахучий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Цветущий</a:t>
            </a:r>
            <a:endParaRPr lang="en-US" sz="2800" dirty="0"/>
          </a:p>
        </p:txBody>
      </p:sp>
      <p:sp>
        <p:nvSpPr>
          <p:cNvPr id="65" name="TextBox 64"/>
          <p:cNvSpPr txBox="1"/>
          <p:nvPr/>
        </p:nvSpPr>
        <p:spPr>
          <a:xfrm>
            <a:off x="1242411" y="860539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Красный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Легкий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Надутый</a:t>
            </a:r>
            <a:endParaRPr lang="en-US" sz="2800" dirty="0"/>
          </a:p>
        </p:txBody>
      </p:sp>
      <p:sp>
        <p:nvSpPr>
          <p:cNvPr id="66" name="TextBox 65"/>
          <p:cNvSpPr txBox="1"/>
          <p:nvPr/>
        </p:nvSpPr>
        <p:spPr>
          <a:xfrm>
            <a:off x="1224514" y="826274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Красные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Летние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Короткие</a:t>
            </a:r>
            <a:endParaRPr lang="en-US" sz="2800" dirty="0"/>
          </a:p>
        </p:txBody>
      </p:sp>
      <p:sp>
        <p:nvSpPr>
          <p:cNvPr id="67" name="TextBox 66"/>
          <p:cNvSpPr txBox="1"/>
          <p:nvPr/>
        </p:nvSpPr>
        <p:spPr>
          <a:xfrm>
            <a:off x="1164468" y="833763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Красная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Маленькая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Ползучая</a:t>
            </a:r>
            <a:endParaRPr lang="en-US" sz="2800" dirty="0"/>
          </a:p>
        </p:txBody>
      </p:sp>
      <p:pic>
        <p:nvPicPr>
          <p:cNvPr id="40" name="Рисунок 39" descr="Изображение выглядит как инструмент, палитра&#10;&#10;Автоматически созданное описание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234" y="3726248"/>
            <a:ext cx="2438400" cy="2438400"/>
          </a:xfrm>
          <a:prstGeom prst="rect">
            <a:avLst/>
          </a:prstGeom>
        </p:spPr>
      </p:pic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84887" y="2906679"/>
            <a:ext cx="314325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34</Words>
  <Application>Microsoft Office PowerPoint</Application>
  <PresentationFormat>Широкоэкранный</PresentationFormat>
  <Paragraphs>22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15</cp:revision>
  <dcterms:created xsi:type="dcterms:W3CDTF">2024-04-19T18:58:00Z</dcterms:created>
  <dcterms:modified xsi:type="dcterms:W3CDTF">2024-07-16T17:43:59Z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3DF00257016844A89304AFA4542F9669_12</vt:lpwstr>
  </property>
  <property fmtid="{D5CDD505-2E9C-101B-9397-08002B2CF9AE}" pid="3" name="KSOProductBuildVer">
    <vt:lpwstr>1033-12.2.0.17119</vt:lpwstr>
  </property>
</Properties>
</file>