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19886A-EC86-46D4-AB0F-AF41E6B8F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44" y="4534447"/>
            <a:ext cx="1626166" cy="1626166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E51996-8249-49EE-9636-A28C2A53B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640838"/>
            <a:ext cx="1770188" cy="1770188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5849375" y="1119985"/>
            <a:ext cx="2814835" cy="4753357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СПЕЛОЕ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93613" y="377239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ТЯЖЕЛЫЙ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197179" y="375821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ШЁЛКОВАЯ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654199" y="568899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СЛАДКАЯ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ЖЁЛТОЕ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5661" y="2721645"/>
            <a:ext cx="31337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6713 L -0.03737 -0.06644 C -0.03907 -0.07338 -0.03972 -0.08079 -0.04193 -0.08542 C -0.04336 -0.08889 -0.04492 -0.09144 -0.04636 -0.09514 C -0.0487 -0.10185 -0.0487 -0.10255 -0.05222 -0.1088 C -0.053 -0.11042 -0.05404 -0.11181 -0.05495 -0.11343 C -0.0569 -0.11736 -0.05834 -0.12269 -0.06068 -0.12593 C -0.0655 -0.1331 -0.05964 -0.12408 -0.06563 -0.13542 C -0.06641 -0.13635 -0.06706 -0.13704 -0.06784 -0.1382 C -0.06901 -0.14051 -0.07019 -0.14236 -0.07136 -0.14445 C -0.07227 -0.14537 -0.07292 -0.1463 -0.0737 -0.14769 C -0.08229 -0.16459 -0.07631 -0.15579 -0.08164 -0.1632 C -0.08177 -0.16459 -0.0819 -0.16621 -0.08216 -0.16783 C -0.08399 -0.17523 -0.08594 -0.17523 -0.08881 -0.1831 C -0.08933 -0.18519 -0.09037 -0.18727 -0.09089 -0.18935 C -0.09141 -0.19144 -0.09167 -0.19375 -0.09232 -0.19584 C -0.09336 -0.19792 -0.09492 -0.19977 -0.09597 -0.20162 C -0.09649 -0.20324 -0.09675 -0.2051 -0.0974 -0.20625 C -0.09792 -0.20787 -0.09883 -0.20834 -0.09948 -0.20949 C -0.10183 -0.21412 -0.10365 -0.21968 -0.10599 -0.22361 C -0.1069 -0.22477 -0.10808 -0.22616 -0.10886 -0.22824 C -0.10977 -0.22986 -0.11029 -0.23241 -0.11107 -0.23449 C -0.11159 -0.23588 -0.1125 -0.23727 -0.11328 -0.23912 C -0.11485 -0.24908 -0.11263 -0.2375 -0.11693 -0.24815 C -0.11745 -0.24977 -0.11758 -0.25255 -0.11836 -0.25463 C -0.11901 -0.25648 -0.12032 -0.25834 -0.1211 -0.26065 C -0.12474 -0.27107 -0.12019 -0.26343 -0.12461 -0.26991 C -0.12826 -0.28125 -0.12357 -0.26783 -0.12904 -0.27755 C -0.12969 -0.27917 -0.12982 -0.28102 -0.13034 -0.28241 C -0.13138 -0.2838 -0.13242 -0.28403 -0.13334 -0.28542 C -0.13737 -0.29028 -0.13373 -0.28727 -0.1375 -0.28982 C -0.1431 -0.29908 -0.13776 -0.29098 -0.14349 -0.29769 C -0.14727 -0.30255 -0.14375 -0.29954 -0.14779 -0.30232 C -0.14909 -0.31158 -0.14727 -0.30371 -0.15065 -0.30857 C -0.15612 -0.31621 -0.14974 -0.31111 -0.15495 -0.31482 C -0.15599 -0.31621 -0.1586 -0.32084 -0.1599 -0.32246 C -0.16185 -0.32454 -0.16394 -0.32593 -0.16563 -0.32871 C -0.16641 -0.32963 -0.16719 -0.33079 -0.16784 -0.33195 C -0.16862 -0.33264 -0.16927 -0.33264 -0.17006 -0.33334 C -0.17084 -0.33449 -0.17136 -0.33565 -0.17227 -0.33635 C -0.17331 -0.33727 -0.17461 -0.33704 -0.17591 -0.33773 C -0.17735 -0.33912 -0.17865 -0.34028 -0.18021 -0.34098 C -0.18112 -0.34144 -0.18203 -0.3419 -0.18308 -0.34283 C -0.18451 -0.34352 -0.18607 -0.34398 -0.18737 -0.3456 L -0.19154 -0.35209 C -0.19232 -0.35301 -0.1931 -0.35348 -0.19375 -0.3551 L -0.19492 -0.35764 L -0.19492 -0.35741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8982 L -0.02122 -0.08958 C -0.02317 -0.09444 -0.025 -0.09907 -0.02708 -0.10324 C -0.02812 -0.10509 -0.02942 -0.10602 -0.03046 -0.10764 C -0.03138 -0.10949 -0.0319 -0.11204 -0.03294 -0.11366 C -0.03411 -0.11551 -0.0358 -0.11667 -0.03711 -0.11806 C -0.03932 -0.1206 -0.04179 -0.12245 -0.04375 -0.12546 C -0.04544 -0.12801 -0.04687 -0.13102 -0.04882 -0.13287 C -0.05169 -0.13588 -0.05507 -0.13727 -0.05794 -0.14028 C -0.06015 -0.14259 -0.06171 -0.1463 -0.0638 -0.14907 C -0.07565 -0.16551 -0.06211 -0.1456 -0.07382 -0.15949 C -0.07565 -0.16157 -0.07721 -0.16435 -0.07877 -0.1669 C -0.08059 -0.16968 -0.08164 -0.17407 -0.08385 -0.17593 L -0.0888 -0.18032 C -0.08958 -0.18218 -0.09023 -0.18449 -0.09127 -0.18611 C -0.09218 -0.18773 -0.09362 -0.18819 -0.09466 -0.18912 C -0.1069 -0.20139 -0.08763 -0.1838 -0.10625 -0.19954 C -0.10963 -0.20232 -0.11276 -0.20671 -0.11627 -0.20833 C -0.11744 -0.20903 -0.11862 -0.20926 -0.11966 -0.20995 C -0.12083 -0.21065 -0.12187 -0.21204 -0.12304 -0.21296 C -0.12408 -0.21366 -0.12526 -0.21366 -0.1263 -0.21435 C -0.13997 -0.22153 -0.12356 -0.21319 -0.13554 -0.22037 C -0.13815 -0.22176 -0.1414 -0.22222 -0.14388 -0.22477 C -0.14518 -0.22616 -0.14648 -0.22778 -0.14804 -0.22917 C -0.15039 -0.23125 -0.15299 -0.23102 -0.15546 -0.23218 C -0.15716 -0.23287 -0.15885 -0.23403 -0.16054 -0.23519 C -0.16132 -0.23565 -0.16211 -0.23611 -0.16302 -0.23657 C -0.17109 -0.24028 -0.16093 -0.23588 -0.17044 -0.23958 C -0.1763 -0.2419 -0.17161 -0.24028 -0.17877 -0.24398 C -0.18073 -0.24491 -0.18268 -0.2463 -0.18463 -0.24699 C -0.18711 -0.24769 -0.18971 -0.24792 -0.19218 -0.24838 C -0.20143 -0.25394 -0.1875 -0.24514 -0.19713 -0.25278 C -0.19869 -0.25417 -0.20065 -0.25486 -0.20234 -0.25579 L -0.20455 -0.25741 C -0.20533 -0.25787 -0.20638 -0.25833 -0.20729 -0.2588 C -0.20846 -0.25926 -0.2095 -0.25972 -0.21054 -0.26019 C -0.21211 -0.26111 -0.21393 -0.26227 -0.21562 -0.26319 C -0.21653 -0.26366 -0.21718 -0.26435 -0.21783 -0.26482 L -0.22317 -0.2662 C -0.2319 -0.27245 -0.222 -0.26597 -0.23307 -0.2706 C -0.23476 -0.2713 -0.23632 -0.27292 -0.23802 -0.27361 L -0.24218 -0.275 C -0.24296 -0.27616 -0.24375 -0.27732 -0.24466 -0.27801 C -0.25494 -0.28611 -0.24531 -0.27732 -0.25299 -0.28241 C -0.25885 -0.28634 -0.25403 -0.28403 -0.25885 -0.28843 C -0.25963 -0.28912 -0.26054 -0.28935 -0.26132 -0.28982 C -0.27057 -0.29607 -0.26002 -0.28958 -0.27057 -0.29583 L -0.27304 -0.29722 C -0.27408 -0.29884 -0.27513 -0.30093 -0.2763 -0.30185 C -0.27799 -0.30278 -0.27968 -0.30255 -0.28138 -0.30324 C -0.28216 -0.30347 -0.28307 -0.30417 -0.28385 -0.30463 C -0.28502 -0.30532 -0.28606 -0.30579 -0.28724 -0.30625 C -0.29153 -0.31134 -0.28841 -0.30857 -0.29557 -0.31065 C -0.3013 -0.31227 -0.29869 -0.31227 -0.30559 -0.31366 C -0.30911 -0.31412 -0.31276 -0.31458 -0.3164 -0.31505 C -0.31809 -0.31551 -0.31966 -0.3162 -0.32135 -0.31667 C -0.32382 -0.31713 -0.32643 -0.31736 -0.3289 -0.31806 C -0.32968 -0.31829 -0.33046 -0.31921 -0.33138 -0.31944 C -0.33307 -0.32014 -0.33476 -0.32037 -0.33632 -0.32107 C -0.33919 -0.32199 -0.34192 -0.32292 -0.34466 -0.32407 L -0.34882 -0.32546 L -0.35299 -0.32685 C -0.3539 -0.32801 -0.35455 -0.32963 -0.35559 -0.32986 C -0.38684 -0.33519 -0.37135 -0.32639 -0.38216 -0.33287 C -0.38528 -0.34097 -0.38216 -0.33403 -0.38632 -0.34028 C -0.39075 -0.34676 -0.38711 -0.34306 -0.39049 -0.34607 L -0.39049 -0.34583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L -2.08333E-7 0.00046 C -0.00078 -0.00602 -0.00026 -0.01227 -0.00182 -0.01644 C -0.00286 -0.01991 -0.00521 -0.01852 -0.00677 -0.02014 C -0.00781 -0.0213 -0.00885 -0.02338 -0.0099 -0.025 C -0.01081 -0.02639 -0.01146 -0.02732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9 C -0.0724 -0.13727 -0.0737 -0.13889 -0.07513 -0.14028 C -0.07591 -0.14306 -0.07656 -0.14607 -0.07747 -0.14884 C -0.07956 -0.15347 -0.08242 -0.15671 -0.08385 -0.16204 C -0.08411 -0.16273 -0.08724 -0.17338 -0.08789 -0.17523 C -0.08906 -0.17801 -0.09023 -0.17963 -0.09115 -0.18194 C -0.09219 -0.18403 -0.09271 -0.18704 -0.09362 -0.18912 C -0.09518 -0.1912 -0.09687 -0.19282 -0.09844 -0.19537 C -0.09948 -0.19676 -0.10013 -0.19907 -0.10091 -0.20046 C -0.10325 -0.2044 -0.10625 -0.20694 -0.10807 -0.21227 C -0.10924 -0.21482 -0.11029 -0.21782 -0.11133 -0.22037 C -0.11393 -0.22616 -0.11745 -0.23009 -0.1194 -0.23704 C -0.1224 -0.24745 -0.1207 -0.24306 -0.12422 -0.25046 C -0.12513 -0.25532 -0.12604 -0.26065 -0.12747 -0.26551 C -0.12852 -0.26875 -0.1293 -0.27292 -0.1306 -0.27546 C -0.13333 -0.28102 -0.13281 -0.2794 -0.13464 -0.28565 C -0.13568 -0.28819 -0.1375 -0.29583 -0.13867 -0.29907 C -0.13997 -0.30232 -0.14154 -0.30532 -0.14284 -0.30857 C -0.14336 -0.31088 -0.14362 -0.31366 -0.14427 -0.31551 C -0.14505 -0.31713 -0.14622 -0.31875 -0.14674 -0.32037 C -0.14753 -0.32269 -0.14831 -0.32523 -0.14935 -0.32732 C -0.15026 -0.32986 -0.1513 -0.33125 -0.15247 -0.3338 C -0.15482 -0.33958 -0.15703 -0.34676 -0.15977 -0.35255 C -0.16055 -0.35394 -0.1612 -0.35532 -0.16198 -0.35694 C -0.16523 -0.36505 -0.16367 -0.36204 -0.16615 -0.36898 C -0.16719 -0.37199 -0.16797 -0.37477 -0.1694 -0.37732 C -0.17109 -0.38125 -0.17227 -0.38727 -0.175 -0.38912 L -0.17747 -0.39051 C -0.17786 -0.39838 -0.17825 -0.4125 -0.1806 -0.41875 C -0.18099 -0.41968 -0.18424 -0.4287 -0.18464 -0.43056 C -0.18776 -0.44468 -0.18411 -0.43727 -0.18932 -0.44583 C -0.19609 -0.46875 -0.18802 -0.43982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9 -0.20794 -0.51296 -0.20872 -0.51574 C -0.20924 -0.51736 -0.2099 -0.51944 -0.21042 -0.5206 C -0.21224 -0.53611 -0.2095 -0.52037 -0.21367 -0.53079 C -0.21419 -0.53218 -0.21406 -0.53449 -0.21432 -0.53588 C -0.21497 -0.53819 -0.21602 -0.54028 -0.2168 -0.54236 C -0.21745 -0.54421 -0.21784 -0.54607 -0.21849 -0.54769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9 C -0.25859 -0.62384 -0.26029 -0.62454 -0.26198 -0.62593 C -0.26263 -0.62639 -0.26341 -0.62708 -0.26432 -0.62755 L -0.27083 -0.63032 C -0.27786 -0.63009 -0.28477 -0.63009 -0.2918 -0.62917 C -0.30469 -0.62732 -0.28464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1458 L -0.05299 -0.01435 C -0.05651 -0.01226 -0.06458 -0.00601 -0.06823 -0.00254 C -0.07357 0.00301 -0.07838 0.00926 -0.08385 0.01412 C -0.0875 0.01713 -0.09245 0.0213 -0.09557 0.025 C -0.10377 0.03426 -0.09492 0.02686 -0.10416 0.03588 C -0.10495 0.03681 -0.10599 0.03681 -0.10664 0.0375 C -0.10755 0.0382 -0.1082 0.03936 -0.10898 0.04005 C -0.1112 0.04236 -0.11341 0.04352 -0.11523 0.04584 C -0.11666 0.04769 -0.11823 0.05024 -0.11992 0.05139 C -0.12122 0.05232 -0.12252 0.05301 -0.12383 0.05394 C -0.12786 0.05787 -0.1289 0.06042 -0.13255 0.06528 C -0.13333 0.06598 -0.13411 0.0669 -0.13489 0.06783 C -0.13737 0.0713 -0.13984 0.07454 -0.14192 0.07894 C -0.14258 0.0801 -0.14271 0.08172 -0.14349 0.08311 C -0.14427 0.08426 -0.14518 0.08449 -0.14596 0.08565 C -0.14674 0.08727 -0.14726 0.08982 -0.14817 0.09121 C -0.15299 0.1 -0.14961 0.09144 -0.15455 0.09792 C -0.15781 0.10278 -0.16015 0.10903 -0.16393 0.11204 C -0.16523 0.11366 -0.17343 0.12037 -0.17578 0.12315 C -0.18984 0.1426 -0.17161 0.12107 -0.18112 0.1301 C -0.18281 0.13195 -0.18476 0.13334 -0.1858 0.13565 C -0.18737 0.13936 -0.18919 0.14399 -0.1914 0.14676 C -0.19205 0.14746 -0.19297 0.14769 -0.19375 0.14815 C -0.19531 0.15625 -0.19336 0.14885 -0.19765 0.15672 C -0.20377 0.16736 -0.19922 0.16297 -0.20612 0.17315 C -0.20781 0.17524 -0.2095 0.17778 -0.21107 0.1801 C -0.21198 0.18125 -0.21315 0.18241 -0.21419 0.18403 C -0.21823 0.19121 -0.21224 0.18774 -0.22044 0.19653 C -0.2237 0.2 -0.22682 0.20255 -0.22903 0.2088 C -0.22982 0.21111 -0.23047 0.21389 -0.23138 0.21598 C -0.23333 0.22014 -0.23476 0.22107 -0.23698 0.22431 C -0.23776 0.22547 -0.23867 0.22709 -0.23932 0.22824 C -0.24114 0.23241 -0.24232 0.2375 -0.24466 0.24074 C -0.24609 0.24283 -0.24739 0.24422 -0.2487 0.2463 C -0.25156 0.25162 -0.24883 0.25024 -0.2526 0.25463 C -0.25338 0.25556 -0.25429 0.25579 -0.25495 0.25625 C -0.25625 0.2632 -0.25482 0.25811 -0.25807 0.2632 C -0.26289 0.27037 -0.25937 0.26736 -0.26354 0.27014 C -0.26432 0.2713 -0.26523 0.27269 -0.26601 0.27431 C -0.26679 0.27593 -0.26745 0.27801 -0.26823 0.27986 C -0.26901 0.28102 -0.26992 0.28149 -0.27057 0.28241 C -0.27161 0.28403 -0.27213 0.28635 -0.27304 0.28797 C -0.27565 0.29329 -0.27565 0.29306 -0.27851 0.29607 C -0.27916 0.29815 -0.27942 0.30024 -0.28021 0.30186 C -0.28073 0.30301 -0.2819 0.30348 -0.28242 0.30463 C -0.28398 0.30718 -0.28554 0.30996 -0.28711 0.31274 L -0.28711 0.31297 C -0.28919 0.31783 -0.28971 0.31945 -0.29258 0.32361 C -0.29336 0.32477 -0.29427 0.3257 -0.29505 0.32686 C -0.29974 0.3338 -0.29609 0.33102 -0.30052 0.33357 C -0.30156 0.33542 -0.30247 0.3375 -0.30364 0.33936 C -0.30429 0.34028 -0.30534 0.34051 -0.30586 0.3419 C -0.30664 0.34306 -0.30703 0.34468 -0.30755 0.34607 C -0.3082 0.34769 -0.30898 0.34977 -0.30989 0.35162 C -0.31093 0.35324 -0.31211 0.35486 -0.31302 0.35718 C -0.31406 0.35903 -0.31432 0.36204 -0.31536 0.36412 C -0.31653 0.36574 -0.31797 0.36667 -0.3194 0.36829 C -0.32552 0.38287 -0.31758 0.36459 -0.32474 0.37778 C -0.32565 0.3794 -0.32617 0.38218 -0.32708 0.38357 C -0.32942 0.38727 -0.33242 0.38912 -0.33424 0.39329 C -0.3362 0.39769 -0.33672 0.39954 -0.33893 0.40278 C -0.33997 0.4044 -0.34114 0.40556 -0.34218 0.40695 C -0.3431 0.40857 -0.34375 0.41088 -0.34453 0.4125 C -0.34961 0.42338 -0.34414 0.40741 -0.35234 0.42917 C -0.35273 0.43033 -0.35312 0.43195 -0.3539 0.43311 C -0.35442 0.43426 -0.3556 0.43473 -0.35625 0.43588 C -0.35716 0.4375 -0.35768 0.43982 -0.35859 0.44144 C -0.36028 0.44514 -0.36237 0.44792 -0.36419 0.45116 C -0.3651 0.45301 -0.36627 0.45463 -0.36705 0.45695 C -0.36771 0.45811 -0.36797 0.45973 -0.36875 0.46088 C -0.36966 0.46227 -0.37096 0.4625 -0.37187 0.46366 C -0.37278 0.46482 -0.3733 0.46644 -0.37435 0.46783 C -0.375 0.46899 -0.37591 0.46968 -0.37656 0.47061 C -0.37773 0.47338 -0.37838 0.47639 -0.37982 0.47871 C -0.38346 0.48542 -0.38398 0.48496 -0.38607 0.49121 C -0.38646 0.49213 -0.38659 0.49306 -0.38659 0.49422 L -0.38659 0.49491 " pathEditMode="relative" rAng="0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15</cp:revision>
  <dcterms:created xsi:type="dcterms:W3CDTF">2024-08-08T14:23:55Z</dcterms:created>
  <dcterms:modified xsi:type="dcterms:W3CDTF">2024-08-14T16:35:30Z</dcterms:modified>
</cp:coreProperties>
</file>