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34045" y="2154555"/>
            <a:ext cx="38576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73A4CE-A1CA-43F9-92D5-BE04D89970BE}"/>
</file>

<file path=customXml/itemProps2.xml><?xml version="1.0" encoding="utf-8"?>
<ds:datastoreItem xmlns:ds="http://schemas.openxmlformats.org/officeDocument/2006/customXml" ds:itemID="{DFA814D3-C06B-4EA3-B343-7ACFC55858F7}"/>
</file>

<file path=customXml/itemProps3.xml><?xml version="1.0" encoding="utf-8"?>
<ds:datastoreItem xmlns:ds="http://schemas.openxmlformats.org/officeDocument/2006/customXml" ds:itemID="{36F3C03A-BE5E-4C8C-AEBE-8A8363E34AB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2024-04-25T22:03:00Z</dcterms:created>
  <dcterms:modified xsi:type="dcterms:W3CDTF">2024-12-25T15:45:33Z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