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тепла шуба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4946154" y="1965235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кабан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4935935" y="1961582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жаба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76139" y="1949345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нема гриба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98827" y="1968888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02" y="209836"/>
            <a:ext cx="3193813" cy="3075524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9097" y="3035710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2024-07-19T15:02:23Z</dcterms:created>
  <dcterms:modified xsi:type="dcterms:W3CDTF">2024-11-17T17:15:58Z</dcterms:modified>
</cp:coreProperties>
</file>