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D3EC7-955E-430A-921B-1631CABE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6979D1-63C4-41F0-A12E-7A26949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15C39D-F22D-4864-BB50-72317DEA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D0D8D5-C339-4AEF-AD67-CB83703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CF96C-CAC4-496F-AEB7-CD5A315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99E1-D6C1-4314-B3C2-897483E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068885-C70D-4954-BFF6-EB538F6A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9EA41-1179-4A9E-AA5F-64C48C7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6E5A1-3CDB-4F5D-9E96-605AD31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AAB614-3DAB-4196-BC74-CBA4118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89F7D7-F711-4A56-B9F4-BE954A5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B8CD73-9638-4D71-817A-4044A7C0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F2921-5D13-41A7-8F85-B7B3B00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F2BFB-4E0C-43EA-B684-B68D6A9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1BC5D-6700-47CA-9990-FF23006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F442-5D76-4EA6-8C4E-702C11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49244-1D60-4A43-9D15-CD0FE174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29159-EFFC-41F5-9030-D876FA5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D133F-5828-483E-8850-B7FB109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FB3431-F096-459A-AB45-54C5D68D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02AF-C99B-48B4-A953-279F8468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4377A-5038-4674-BE20-9A22E73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8CDA26-6CC5-49A9-813C-7138256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0A7C02-53BB-43A5-8991-B966700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7EAD9-2B5D-4B2A-B42D-084B7DD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3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CB3-E2C6-41D8-8B35-1921559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4D981F-1195-41A6-9FEB-D1DC13B4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5550BD-7E8E-4F55-8040-3FB9BE6F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84DC53-E23D-493E-B0C4-DCBA0B2D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D435D-6CC4-4B76-B3CD-8D14E394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740547-AA32-456E-B4CC-F90C8B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C308-20CD-4E59-9283-15CBF78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19D5F-868B-4C10-995A-BA7B2D83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9656BB-C872-408D-9994-3F3DBFB4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FEBE87-2B2E-401F-A3D6-6D52AAF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10604A-35E9-4B57-9E77-99857F24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A39722-0A19-40E6-9549-44A74FD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07285-EFE8-485F-AB9C-2421D26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D8AF4A-015C-41C3-B9B2-A8910F7B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952F-F3CC-4F91-B7FD-1759DF3B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295034-C1C4-441C-8E15-1D9DE435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B3616A-5940-45B0-A581-26B1EF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B2704-E1B6-43C0-9EB9-5CB6BCF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A00CD-302A-49DF-9CB4-F97DCD8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EB3AEB-A86A-4A9D-A638-225176DD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2CBC2C-13D0-4A7D-90E5-6DFD1A6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896AA-840D-4D26-9973-26D4BB5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A3BA67-94AE-4E4A-951D-F0BFF0C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41F8CB-6997-4C3D-98CA-3C09AA9A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F0DB2B-E5F2-4D8A-822D-95877A2A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781437-99B3-4A75-BD6D-2B438D0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24AFD6-BF0B-4F48-A3D7-F9AC270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7D7B-35B0-4DD6-868E-4D02F7E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9538820-1F9F-4739-BA19-156BF91C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57A2D7-481B-4271-99C8-0277E5E3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38D1E-06CC-4198-9814-BB10F8D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743AF-A686-42C4-A873-AC0BE3B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2D657-2BAC-4ABA-97EB-3DBDE8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078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4ED684-D4EB-426F-BAA0-0CE9290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59E777-9498-42C9-A7F6-673A3D8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B01BEB-4785-4380-988B-E8C93837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AAF3B3-9E75-4751-85D2-DD66C7D9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28E2E-C46E-4694-8688-5E8CCE81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29" y="81831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449" y="866247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591" y="2497905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020" y="773117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99" y="2772426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2024-11-19T20:16:50Z</dcterms:created>
  <dcterms:modified xsi:type="dcterms:W3CDTF">2024-11-19T20:16:59Z</dcterms:modified>
</cp:coreProperties>
</file>