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57" r:id="rId2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DEEBF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31"/>
    <p:restoredTop sz="94675"/>
  </p:normalViewPr>
  <p:slideViewPr>
    <p:cSldViewPr snapToGrid="0">
      <p:cViewPr varScale="1">
        <p:scale>
          <a:sx n="111" d="100"/>
          <a:sy n="111" d="100"/>
        </p:scale>
        <p:origin x="736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notesMaster" Target="notesMasters/notesMaster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FB4CED2-8D42-47D6-9A99-E1EE6A4BCB95}" type="datetimeFigureOut">
              <a:rPr lang="uk-UA" smtClean="0"/>
              <a:t>26.11.24</a:t>
            </a:fld>
            <a:endParaRPr lang="uk-UA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uk-UA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2A5E0A4-5733-4C58-AF9B-649050E5B9A1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6649365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95FC6C-3391-435F-ACCD-AA924926BF98}" type="slidenum">
              <a:rPr lang="uk-UA" smtClean="0"/>
              <a:t>1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780713082"/>
      </p:ext>
    </p:extLst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621467-AF9F-40AA-BFBA-B87D30F01290}" type="datetimeFigureOut">
              <a:rPr lang="uk-UA" smtClean="0"/>
              <a:t>26.11.24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B767B1-E333-45A9-B10D-E190B4A1E625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9147794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621467-AF9F-40AA-BFBA-B87D30F01290}" type="datetimeFigureOut">
              <a:rPr lang="uk-UA" smtClean="0"/>
              <a:t>26.11.24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B767B1-E333-45A9-B10D-E190B4A1E625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3584364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621467-AF9F-40AA-BFBA-B87D30F01290}" type="datetimeFigureOut">
              <a:rPr lang="uk-UA" smtClean="0"/>
              <a:t>26.11.24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B767B1-E333-45A9-B10D-E190B4A1E625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9984646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621467-AF9F-40AA-BFBA-B87D30F01290}" type="datetimeFigureOut">
              <a:rPr lang="uk-UA" smtClean="0"/>
              <a:t>26.11.24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B767B1-E333-45A9-B10D-E190B4A1E625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4280819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621467-AF9F-40AA-BFBA-B87D30F01290}" type="datetimeFigureOut">
              <a:rPr lang="uk-UA" smtClean="0"/>
              <a:t>26.11.24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B767B1-E333-45A9-B10D-E190B4A1E625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0476655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621467-AF9F-40AA-BFBA-B87D30F01290}" type="datetimeFigureOut">
              <a:rPr lang="uk-UA" smtClean="0"/>
              <a:t>26.11.24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B767B1-E333-45A9-B10D-E190B4A1E625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1548535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621467-AF9F-40AA-BFBA-B87D30F01290}" type="datetimeFigureOut">
              <a:rPr lang="uk-UA" smtClean="0"/>
              <a:t>26.11.24</a:t>
            </a:fld>
            <a:endParaRPr lang="uk-UA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B767B1-E333-45A9-B10D-E190B4A1E625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0182737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621467-AF9F-40AA-BFBA-B87D30F01290}" type="datetimeFigureOut">
              <a:rPr lang="uk-UA" smtClean="0"/>
              <a:t>26.11.24</a:t>
            </a:fld>
            <a:endParaRPr lang="uk-UA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B767B1-E333-45A9-B10D-E190B4A1E625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8564076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621467-AF9F-40AA-BFBA-B87D30F01290}" type="datetimeFigureOut">
              <a:rPr lang="uk-UA" smtClean="0"/>
              <a:t>26.11.24</a:t>
            </a:fld>
            <a:endParaRPr lang="uk-UA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B767B1-E333-45A9-B10D-E190B4A1E625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6550172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621467-AF9F-40AA-BFBA-B87D30F01290}" type="datetimeFigureOut">
              <a:rPr lang="uk-UA" smtClean="0"/>
              <a:t>26.11.24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B767B1-E333-45A9-B10D-E190B4A1E625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0345281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621467-AF9F-40AA-BFBA-B87D30F01290}" type="datetimeFigureOut">
              <a:rPr lang="uk-UA" smtClean="0"/>
              <a:t>26.11.24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B767B1-E333-45A9-B10D-E190B4A1E625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524365980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621467-AF9F-40AA-BFBA-B87D30F01290}" type="datetimeFigureOut">
              <a:rPr lang="uk-UA" smtClean="0"/>
              <a:t>26.11.24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B767B1-E333-45A9-B10D-E190B4A1E625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4318119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microsoft.com/office/2007/relationships/hdphoto" Target="../media/hdphoto1.wdp"/><Relationship Id="rId8" Type="http://schemas.openxmlformats.org/officeDocument/2006/relationships/image" Target="../media/image5.png"/><Relationship Id="rId9" Type="http://schemas.openxmlformats.org/officeDocument/2006/relationships/image" Target="../media/image6.png"/><Relationship Id="rId10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6260"/>
            <a:ext cx="12296775" cy="6916936"/>
          </a:xfrm>
          <a:prstGeom prst="rect">
            <a:avLst/>
          </a:prstGeom>
        </p:spPr>
      </p:pic>
      <p:sp>
        <p:nvSpPr>
          <p:cNvPr id="3" name="Прямоугольник: скругленные углы 4">
            <a:extLst>
              <a:ext uri="{FF2B5EF4-FFF2-40B4-BE49-F238E27FC236}">
                <a16:creationId xmlns:a16="http://schemas.microsoft.com/office/drawing/2014/main" id="{B921E7BB-2D9E-7581-1BFF-CC8CBEF323C8}"/>
              </a:ext>
            </a:extLst>
          </p:cNvPr>
          <p:cNvSpPr/>
          <p:nvPr/>
        </p:nvSpPr>
        <p:spPr>
          <a:xfrm>
            <a:off x="1173071" y="575897"/>
            <a:ext cx="5401349" cy="5651284"/>
          </a:xfrm>
          <a:prstGeom prst="roundRect">
            <a:avLst>
              <a:gd name="adj" fmla="val 11074"/>
            </a:avLst>
          </a:prstGeom>
          <a:solidFill>
            <a:schemeClr val="bg1">
              <a:alpha val="8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74" t="6741" r="4774" b="8582"/>
          <a:stretch/>
        </p:blipFill>
        <p:spPr>
          <a:xfrm>
            <a:off x="1476439" y="955980"/>
            <a:ext cx="4968000" cy="4968000"/>
          </a:xfrm>
          <a:prstGeom prst="rect">
            <a:avLst/>
          </a:prstGeom>
        </p:spPr>
      </p:pic>
      <p:grpSp>
        <p:nvGrpSpPr>
          <p:cNvPr id="18" name="Группа 17"/>
          <p:cNvGrpSpPr/>
          <p:nvPr/>
        </p:nvGrpSpPr>
        <p:grpSpPr>
          <a:xfrm>
            <a:off x="3212734" y="3439980"/>
            <a:ext cx="1140411" cy="1952625"/>
            <a:chOff x="3488441" y="3581397"/>
            <a:chExt cx="1140411" cy="1952625"/>
          </a:xfrm>
          <a:solidFill>
            <a:schemeClr val="accent1">
              <a:lumMod val="60000"/>
              <a:lumOff val="40000"/>
            </a:schemeClr>
          </a:solidFill>
        </p:grpSpPr>
        <p:sp>
          <p:nvSpPr>
            <p:cNvPr id="9" name="Стрелка вниз 8"/>
            <p:cNvSpPr/>
            <p:nvPr/>
          </p:nvSpPr>
          <p:spPr>
            <a:xfrm>
              <a:off x="3488441" y="3581397"/>
              <a:ext cx="246124" cy="1952625"/>
            </a:xfrm>
            <a:prstGeom prst="downArrow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sp>
          <p:nvSpPr>
            <p:cNvPr id="10" name="Стрелка вниз 9"/>
            <p:cNvSpPr/>
            <p:nvPr/>
          </p:nvSpPr>
          <p:spPr>
            <a:xfrm>
              <a:off x="4382728" y="3581397"/>
              <a:ext cx="246124" cy="1952625"/>
            </a:xfrm>
            <a:prstGeom prst="downArrow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</p:grp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94" b="11776"/>
          <a:stretch/>
        </p:blipFill>
        <p:spPr>
          <a:xfrm rot="1405275">
            <a:off x="1867519" y="2086242"/>
            <a:ext cx="3836638" cy="2547026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8367" b="80816" l="21429" r="32449">
                        <a14:foregroundMark x1="28367" y1="18571" x2="28367" y2="18571"/>
                        <a14:foregroundMark x1="29286" y1="80816" x2="29286" y2="80816"/>
                        <a14:foregroundMark x1="29286" y1="80816" x2="29286" y2="80816"/>
                      </a14:backgroundRemoval>
                    </a14:imgEffect>
                  </a14:imgLayer>
                </a14:imgProps>
              </a:ext>
            </a:extLst>
          </a:blip>
          <a:srcRect l="20048" t="13952" r="65846" b="15555"/>
          <a:stretch>
            <a:fillRect/>
          </a:stretch>
        </p:blipFill>
        <p:spPr>
          <a:xfrm rot="14721711">
            <a:off x="416582" y="2875884"/>
            <a:ext cx="710710" cy="3551583"/>
          </a:xfrm>
          <a:prstGeom prst="rect">
            <a:avLst/>
          </a:prstGeom>
        </p:spPr>
      </p:pic>
      <p:pic>
        <p:nvPicPr>
          <p:cNvPr id="27" name="Рисунок 26"/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8367" b="80816" l="21429" r="32449">
                        <a14:foregroundMark x1="28367" y1="18571" x2="28367" y2="18571"/>
                        <a14:foregroundMark x1="29286" y1="80816" x2="29286" y2="80816"/>
                        <a14:foregroundMark x1="29286" y1="80816" x2="29286" y2="80816"/>
                      </a14:backgroundRemoval>
                    </a14:imgEffect>
                  </a14:imgLayer>
                </a14:imgProps>
              </a:ext>
            </a:extLst>
          </a:blip>
          <a:srcRect l="20048" t="13952" r="65846" b="15555"/>
          <a:stretch>
            <a:fillRect/>
          </a:stretch>
        </p:blipFill>
        <p:spPr>
          <a:xfrm rot="17465713">
            <a:off x="6345116" y="2625479"/>
            <a:ext cx="710710" cy="3551583"/>
          </a:xfrm>
          <a:prstGeom prst="rect">
            <a:avLst/>
          </a:prstGeom>
        </p:spPr>
      </p:pic>
      <p:pic>
        <p:nvPicPr>
          <p:cNvPr id="29" name="Рисунок 28"/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8367" b="80816" l="21429" r="32449">
                        <a14:foregroundMark x1="28367" y1="18571" x2="28367" y2="18571"/>
                        <a14:foregroundMark x1="29286" y1="80816" x2="29286" y2="80816"/>
                        <a14:foregroundMark x1="29286" y1="80816" x2="29286" y2="80816"/>
                      </a14:backgroundRemoval>
                    </a14:imgEffect>
                  </a14:imgLayer>
                </a14:imgProps>
              </a:ext>
            </a:extLst>
          </a:blip>
          <a:srcRect l="20048" t="13952" r="65846" b="15555"/>
          <a:stretch>
            <a:fillRect/>
          </a:stretch>
        </p:blipFill>
        <p:spPr>
          <a:xfrm rot="7788833">
            <a:off x="3874727" y="2492094"/>
            <a:ext cx="710710" cy="3551583"/>
          </a:xfrm>
          <a:prstGeom prst="rect">
            <a:avLst/>
          </a:prstGeom>
        </p:spPr>
      </p:pic>
      <p:pic>
        <p:nvPicPr>
          <p:cNvPr id="30" name="Рисунок 29"/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8367" b="80816" l="21429" r="32449">
                        <a14:foregroundMark x1="28367" y1="18571" x2="28367" y2="18571"/>
                        <a14:foregroundMark x1="29286" y1="80816" x2="29286" y2="80816"/>
                        <a14:foregroundMark x1="29286" y1="80816" x2="29286" y2="80816"/>
                      </a14:backgroundRemoval>
                    </a14:imgEffect>
                  </a14:imgLayer>
                </a14:imgProps>
              </a:ext>
            </a:extLst>
          </a:blip>
          <a:srcRect l="20048" t="13952" r="65846" b="15555"/>
          <a:stretch>
            <a:fillRect/>
          </a:stretch>
        </p:blipFill>
        <p:spPr>
          <a:xfrm rot="7788833">
            <a:off x="4419528" y="2421633"/>
            <a:ext cx="710710" cy="3551583"/>
          </a:xfrm>
          <a:prstGeom prst="rect">
            <a:avLst/>
          </a:prstGeom>
        </p:spPr>
      </p:pic>
      <p:pic>
        <p:nvPicPr>
          <p:cNvPr id="32" name="Рисунок 31"/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8367" b="80816" l="21429" r="32449">
                        <a14:foregroundMark x1="28367" y1="18571" x2="28367" y2="18571"/>
                        <a14:foregroundMark x1="29286" y1="80816" x2="29286" y2="80816"/>
                        <a14:foregroundMark x1="29286" y1="80816" x2="29286" y2="80816"/>
                      </a14:backgroundRemoval>
                    </a14:imgEffect>
                  </a14:imgLayer>
                </a14:imgProps>
              </a:ext>
            </a:extLst>
          </a:blip>
          <a:srcRect l="20048" t="13952" r="65846" b="15555"/>
          <a:stretch>
            <a:fillRect/>
          </a:stretch>
        </p:blipFill>
        <p:spPr>
          <a:xfrm rot="7788833">
            <a:off x="5006571" y="2421633"/>
            <a:ext cx="710710" cy="3551583"/>
          </a:xfrm>
          <a:prstGeom prst="rect">
            <a:avLst/>
          </a:prstGeom>
        </p:spPr>
      </p:pic>
      <p:pic>
        <p:nvPicPr>
          <p:cNvPr id="33" name="Рисунок 32"/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8367" b="80816" l="21429" r="32449">
                        <a14:foregroundMark x1="28367" y1="18571" x2="28367" y2="18571"/>
                        <a14:foregroundMark x1="29286" y1="80816" x2="29286" y2="80816"/>
                        <a14:foregroundMark x1="29286" y1="80816" x2="29286" y2="80816"/>
                      </a14:backgroundRemoval>
                    </a14:imgEffect>
                  </a14:imgLayer>
                </a14:imgProps>
              </a:ext>
            </a:extLst>
          </a:blip>
          <a:srcRect l="20048" t="13952" r="65846" b="15555"/>
          <a:stretch>
            <a:fillRect/>
          </a:stretch>
        </p:blipFill>
        <p:spPr>
          <a:xfrm rot="7788833">
            <a:off x="5475822" y="2359097"/>
            <a:ext cx="710710" cy="3551583"/>
          </a:xfrm>
          <a:prstGeom prst="rect">
            <a:avLst/>
          </a:prstGeom>
        </p:spPr>
      </p:pic>
      <p:pic>
        <p:nvPicPr>
          <p:cNvPr id="34" name="Рисунок 33"/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8367" b="80816" l="21429" r="32449">
                        <a14:foregroundMark x1="28367" y1="18571" x2="28367" y2="18571"/>
                        <a14:foregroundMark x1="29286" y1="80816" x2="29286" y2="80816"/>
                        <a14:foregroundMark x1="29286" y1="80816" x2="29286" y2="80816"/>
                      </a14:backgroundRemoval>
                    </a14:imgEffect>
                  </a14:imgLayer>
                </a14:imgProps>
              </a:ext>
            </a:extLst>
          </a:blip>
          <a:srcRect l="20048" t="13952" r="65846" b="15555"/>
          <a:stretch>
            <a:fillRect/>
          </a:stretch>
        </p:blipFill>
        <p:spPr>
          <a:xfrm rot="9488324">
            <a:off x="8034811" y="3284914"/>
            <a:ext cx="710710" cy="3551583"/>
          </a:xfrm>
          <a:prstGeom prst="rect">
            <a:avLst/>
          </a:prstGeom>
        </p:spPr>
      </p:pic>
      <p:pic>
        <p:nvPicPr>
          <p:cNvPr id="35" name="Рисунок 34"/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8367" b="80816" l="21429" r="32449">
                        <a14:foregroundMark x1="28367" y1="18571" x2="28367" y2="18571"/>
                        <a14:foregroundMark x1="29286" y1="80816" x2="29286" y2="80816"/>
                        <a14:foregroundMark x1="29286" y1="80816" x2="29286" y2="80816"/>
                      </a14:backgroundRemoval>
                    </a14:imgEffect>
                  </a14:imgLayer>
                </a14:imgProps>
              </a:ext>
            </a:extLst>
          </a:blip>
          <a:srcRect l="20048" t="13952" r="65846" b="15555"/>
          <a:stretch>
            <a:fillRect/>
          </a:stretch>
        </p:blipFill>
        <p:spPr>
          <a:xfrm rot="16200000">
            <a:off x="3387684" y="2810882"/>
            <a:ext cx="756737" cy="378159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774883" y="3250856"/>
            <a:ext cx="3920079" cy="3920079"/>
          </a:xfrm>
          <a:prstGeom prst="rect">
            <a:avLst/>
          </a:prstGeom>
          <a:effectLst>
            <a:glow rad="190500">
              <a:schemeClr val="bg1"/>
            </a:glow>
          </a:effectLst>
        </p:spPr>
      </p:pic>
      <p:pic>
        <p:nvPicPr>
          <p:cNvPr id="106" name="Picture 105" descr="image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153905" y="2938232"/>
            <a:ext cx="3248025" cy="3914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64549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4.81481E-6 L 3.33333E-6 0.25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2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4.81481E-6 L 3.33333E-6 0.25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2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4.81481E-6 L 3.33333E-6 0.25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2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4.81481E-6 L 3.33333E-6 0.25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2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4.81481E-6 L 3.33333E-6 0.25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2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4.81481E-6 L 3.33333E-6 0.25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2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000"/>
                            </p:stCondLst>
                            <p:childTnLst>
                              <p:par>
                                <p:cTn id="28" presetID="2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3815 -0.08958 L 0.13815 -0.08935 C 0.13594 -0.08843 0.13373 -0.0875 0.13164 -0.08588 C 0.13099 -0.08518 0.13073 -0.0838 0.13008 -0.0831 C 0.12917 -0.08241 0.12813 -0.08218 0.12721 -0.08194 C 0.12643 -0.08102 0.12578 -0.07986 0.125 -0.07917 C 0.12279 -0.07755 0.12044 -0.07708 0.11836 -0.07523 C 0.1086 -0.06667 0.12083 -0.07708 0.11315 -0.0713 C 0.11224 -0.0706 0.1112 -0.06968 0.11029 -0.06875 C 0.10899 -0.06759 0.10794 -0.06597 0.10664 -0.06481 C 0.10573 -0.06412 0.10469 -0.06389 0.10365 -0.06366 C 0.09935 -0.05856 0.10352 -0.06296 0.09922 -0.05972 C 0.09818 -0.0588 0.09727 -0.05787 0.09636 -0.05694 C 0.09479 -0.05579 0.09271 -0.05509 0.09115 -0.0544 C 0.08998 -0.05301 0.08867 -0.05185 0.0875 -0.05046 C 0.08672 -0.04954 0.08607 -0.04838 0.08529 -0.04792 C 0.08438 -0.04722 0.08333 -0.04699 0.08229 -0.04653 C 0.08164 -0.0456 0.08086 -0.04468 0.08008 -0.04398 C 0.07943 -0.04329 0.07839 -0.04375 0.07787 -0.04259 C 0.07735 -0.0412 0.07774 -0.03889 0.07721 -0.0375 C 0.07656 -0.03565 0.07396 -0.03171 0.07279 -0.03079 C 0.07136 -0.02986 0.06966 -0.02986 0.06836 -0.02824 C 0.06758 -0.02731 0.06693 -0.02639 0.06615 -0.02569 C 0.06276 -0.02268 0.06485 -0.02593 0.06328 -0.02292 L 0.14636 -0.0544 L 0.06328 0.03056 L 0.13529 -0.01134 L 0.07279 0.08542 L 0.12865 0.05139 L 0.08607 0.12199 L 0.12865 0.10648 L 0.10065 0.17708 L 0.10065 0.17732 " pathEditMode="relative" rAng="0" ptsTypes="AAAAAAAAAAAAAAAAAAAAAAAAAAAAAAAAA">
                                      <p:cBhvr>
                                        <p:cTn id="42" dur="7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333" y="13333"/>
                                    </p:animMotion>
                                  </p:childTnLst>
                                </p:cTn>
                              </p:par>
                              <p:par>
                                <p:cTn id="43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3047 -0.06181 L -0.13047 -0.06158 C -0.12865 -0.06088 -0.12682 -0.05996 -0.12513 -0.05834 C -0.12461 -0.05764 -0.12448 -0.05625 -0.12396 -0.05533 C -0.12318 -0.05486 -0.12227 -0.05463 -0.12162 -0.05417 C -0.12096 -0.05348 -0.12044 -0.05209 -0.11979 -0.05162 C -0.11797 -0.05 -0.11615 -0.04931 -0.11445 -0.04746 C -0.10651 -0.03889 -0.11641 -0.04931 -0.11029 -0.04352 C -0.10951 -0.04283 -0.10872 -0.0419 -0.10794 -0.04098 C -0.1069 -0.03982 -0.10599 -0.0382 -0.10495 -0.03704 C -0.1043 -0.03611 -0.10339 -0.03588 -0.1026 -0.03565 C -0.09909 -0.03079 -0.10247 -0.03519 -0.09896 -0.03195 C -0.09818 -0.03079 -0.0974 -0.02986 -0.09675 -0.02917 C -0.09544 -0.02778 -0.09375 -0.02732 -0.09245 -0.02639 C -0.09154 -0.025 -0.0905 -0.02385 -0.08958 -0.02246 C -0.08893 -0.02153 -0.08841 -0.02037 -0.08776 -0.01991 C -0.08698 -0.01922 -0.0862 -0.01898 -0.08529 -0.01852 C -0.08477 -0.0176 -0.08412 -0.01644 -0.08359 -0.01598 C -0.08307 -0.01528 -0.08216 -0.01574 -0.08177 -0.01436 C -0.08138 -0.01297 -0.08164 -0.01088 -0.08125 -0.00949 C -0.08073 -0.00741 -0.07865 -0.00348 -0.0776 -0.00255 C -0.07656 -0.00162 -0.07513 -0.00162 -0.07409 0.00023 C -0.07344 0.00092 -0.07292 0.00208 -0.07227 0.00254 C -0.06953 0.00555 -0.07122 0.00231 -0.06992 0.00555 L -0.13698 -0.02639 L -0.06992 0.05972 L -0.12813 0.01713 L -0.0776 0.11527 L -0.12279 0.08078 L -0.08841 0.15208 L -0.12279 0.13657 L -0.10013 0.2081 L -0.10013 0.20856 " pathEditMode="relative" rAng="0" ptsTypes="AAAAAAAAAAAAAAAAAAAAAAAAAAAAAAAAA">
                                      <p:cBhvr>
                                        <p:cTn id="44" dur="7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95" y="1351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7000"/>
                            </p:stCondLst>
                            <p:childTnLst>
                              <p:par>
                                <p:cTn id="46" presetID="2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4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7500"/>
                            </p:stCondLst>
                            <p:childTnLst>
                              <p:par>
                                <p:cTn id="50" presetID="2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5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-2.22222E-6 L 5E-6 0.25 " pathEditMode="relative" rAng="0" ptsTypes="AA">
                                      <p:cBhvr>
                                        <p:cTn id="59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2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2000"/>
                            </p:stCondLst>
                            <p:childTnLst>
                              <p:par>
                                <p:cTn id="61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2000"/>
                            </p:stCondLst>
                            <p:childTnLst>
                              <p:par>
                                <p:cTn id="6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2.96296E-6 L 3.33333E-6 0.25 " pathEditMode="relative" rAng="0" ptsTypes="AA">
                                      <p:cBhvr>
                                        <p:cTn id="69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2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2000"/>
                            </p:stCondLst>
                            <p:childTnLst>
                              <p:par>
                                <p:cTn id="71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2000"/>
                            </p:stCondLst>
                            <p:childTnLst>
                              <p:par>
                                <p:cTn id="7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54167E-6 2.96296E-6 L -3.54167E-6 0.25 " pathEditMode="relative" rAng="0" ptsTypes="AA">
                                      <p:cBhvr>
                                        <p:cTn id="79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2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2000"/>
                            </p:stCondLst>
                            <p:childTnLst>
                              <p:par>
                                <p:cTn id="81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2000"/>
                            </p:stCondLst>
                            <p:childTnLst>
                              <p:par>
                                <p:cTn id="8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9167E-6 2.22222E-6 L 4.79167E-6 0.25 " pathEditMode="relative" rAng="0" ptsTypes="AA">
                                      <p:cBhvr>
                                        <p:cTn id="89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2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2000"/>
                            </p:stCondLst>
                            <p:childTnLst>
                              <p:par>
                                <p:cTn id="91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2000"/>
                            </p:stCondLst>
                            <p:childTnLst>
                              <p:par>
                                <p:cTn id="96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37239 -0.05324 L -0.37239 -0.05301 C -0.37292 -0.05717 -0.3737 -0.06111 -0.37383 -0.06528 C -0.37396 -0.06875 -0.37305 -0.07315 -0.37161 -0.07569 C -0.37096 -0.07685 -0.37018 -0.07778 -0.3694 -0.07847 C -0.36797 -0.0794 -0.36497 -0.08102 -0.36497 -0.08079 C -0.3595 -0.08009 -0.35859 -0.08194 -0.35534 -0.07708 C -0.35456 -0.07592 -0.35377 -0.07454 -0.35312 -0.07315 C -0.3513 -0.06366 -0.35039 -0.0625 -0.35234 -0.05069 C -0.3526 -0.04884 -0.35377 -0.04792 -0.35456 -0.04676 C -0.35521 -0.0456 -0.35599 -0.04467 -0.35677 -0.04398 C -0.35833 -0.04282 -0.36133 -0.0419 -0.36276 -0.04143 C -0.3668 -0.0419 -0.37266 -0.03935 -0.37604 -0.04537 C -0.37669 -0.04653 -0.37721 -0.04792 -0.3776 -0.0493 C -0.37825 -0.05185 -0.37904 -0.05717 -0.37904 -0.05694 C -0.37877 -0.06204 -0.37891 -0.06713 -0.37838 -0.07176 C -0.37812 -0.07338 -0.37747 -0.07477 -0.37682 -0.07569 C -0.3737 -0.08055 -0.37318 -0.08055 -0.37018 -0.08241 C -0.3694 -0.08333 -0.36875 -0.08449 -0.36797 -0.08495 C -0.36237 -0.08773 -0.35443 -0.08542 -0.34935 -0.08495 C -0.34857 -0.08449 -0.34779 -0.08426 -0.34713 -0.08356 C -0.34635 -0.08287 -0.34557 -0.08217 -0.34505 -0.08102 C -0.34349 -0.07847 -0.34323 -0.07639 -0.34271 -0.07315 C -0.34297 -0.0669 -0.34258 -0.06065 -0.34349 -0.05463 C -0.34388 -0.05162 -0.34544 -0.0493 -0.34635 -0.04676 C -0.34831 -0.0419 -0.34935 -0.03842 -0.35234 -0.03495 L -0.35677 -0.02963 C -0.35755 -0.0287 -0.3582 -0.02731 -0.35898 -0.02685 C -0.35989 -0.02639 -0.36055 -0.02616 -0.3612 -0.02569 C -0.36211 -0.025 -0.36263 -0.02361 -0.36341 -0.02292 C -0.36458 -0.02199 -0.36771 -0.02083 -0.36862 -0.02037 C -0.36966 -0.01898 -0.37057 -0.01736 -0.37161 -0.01643 C -0.37252 -0.01551 -0.37617 -0.01412 -0.37682 -0.01366 C -0.38398 -0.00116 -0.37487 -0.0162 -0.38125 -0.00856 L -0.38502 -0.00185 L -0.38502 -0.00162 L -0.38502 -0.00185 C -0.38476 -0.00579 -0.38502 -0.00995 -0.38424 -0.01366 C -0.38385 -0.01597 -0.38086 -0.01921 -0.37982 -0.02037 C -0.37708 -0.01991 -0.37409 -0.02106 -0.37161 -0.01898 C -0.37005 -0.01759 -0.36862 -0.01111 -0.36862 -0.01088 C -0.36758 -0.00324 -0.36732 -0.00347 -0.36862 0.00741 C -0.36888 0.00903 -0.36953 0.01019 -0.37018 0.01134 C -0.37148 0.01343 -0.37461 0.01667 -0.37461 0.0169 L -0.38724 0.01528 C -0.38919 0.01412 -0.39023 0.00695 -0.39088 0.00347 C -0.3901 -0.01435 -0.39245 -0.00833 -0.38581 -0.01643 C -0.38502 -0.01736 -0.38437 -0.01875 -0.38346 -0.01898 C -0.38229 -0.01944 -0.38099 -0.01967 -0.37982 -0.02037 C -0.37825 -0.02106 -0.37539 -0.02292 -0.37539 -0.02268 C -0.37252 -0.02245 -0.3681 -0.02384 -0.36575 -0.01898 C -0.36458 -0.01667 -0.36276 -0.01111 -0.36276 -0.01088 C -0.36224 -0.00856 -0.36159 -0.00579 -0.3612 -0.00324 C -0.36029 0.00347 -0.36081 0.00046 -0.35989 0.00602 C -0.36002 0.00949 -0.35976 0.01343 -0.36055 0.01667 C -0.36081 0.01783 -0.36198 0.01736 -0.36276 0.01783 C -0.36849 0.02315 -0.36159 0.01852 -0.36719 0.02199 C -0.36979 0.02153 -0.37786 0.02454 -0.37982 0.01667 C -0.38047 0.01412 -0.38034 0.01134 -0.3806 0.0088 C -0.38034 0.00394 -0.38034 -0.00116 -0.37982 -0.00579 C -0.37969 -0.00741 -0.37891 -0.00856 -0.37838 -0.00972 C -0.3763 -0.01412 -0.37357 -0.01713 -0.37096 -0.02037 C -0.36641 -0.01991 -0.36198 -0.02014 -0.35755 -0.01898 C -0.35664 -0.01875 -0.35599 -0.01736 -0.35534 -0.01643 C -0.34961 -0.00787 -0.35638 -0.01643 -0.35091 -0.00972 C -0.347 0.00046 -0.34857 -0.00486 -0.34635 0.00602 L -0.3457 0.00996 C -0.34531 0.01412 -0.34401 0.02778 -0.34401 0.03102 C -0.34401 0.03958 -0.34349 0.03912 -0.3457 0.03912 L -0.3457 0.03935 L -0.35534 0.0338 C -0.35391 0.02732 -0.35391 0.02292 -0.35091 0.01921 C -0.35026 0.01852 -0.34935 0.01829 -0.34857 0.01783 C -0.34635 0.01829 -0.34401 0.01806 -0.34206 0.01921 C -0.34075 0.01991 -0.34023 0.02153 -0.33971 0.02315 C -0.33893 0.0257 -0.33828 0.03102 -0.33828 0.03125 C -0.33854 0.03773 -0.33828 0.04445 -0.33893 0.05093 C -0.33919 0.05278 -0.34036 0.05371 -0.34127 0.05486 C -0.3431 0.05764 -0.34336 0.05741 -0.3457 0.0588 C -0.34883 0.05833 -0.35208 0.05857 -0.35534 0.05741 C -0.35625 0.05718 -0.35677 0.05556 -0.35755 0.05486 C -0.3582 0.05417 -0.35898 0.05394 -0.35989 0.05347 C -0.35989 0.05324 -0.36419 0.04653 -0.36419 0.04421 C -0.36445 0.03866 -0.3638 0.03056 -0.36276 0.02454 C -0.36224 0.02176 -0.36276 0.01759 -0.3612 0.01667 L -0.35677 0.01389 C -0.35599 0.01343 -0.35534 0.01296 -0.35456 0.01273 C -0.34896 0.01065 -0.35208 0.01158 -0.34505 0.00996 C -0.34401 0.01042 -0.34323 0.01042 -0.34271 0.01134 C -0.34154 0.01366 -0.34101 0.0169 -0.33971 0.01921 L -0.3375 0.02315 C -0.33659 0.03287 -0.33581 0.03704 -0.3375 0.04838 C -0.33854 0.05533 -0.34206 0.05787 -0.34505 0.06158 C -0.3457 0.06227 -0.34648 0.06296 -0.34713 0.06412 C -0.34883 0.06713 -0.35013 0.06991 -0.35234 0.07199 C -0.36328 0.08287 -0.35065 0.06829 -0.35833 0.07732 C -0.36016 0.08704 -0.35859 0.08333 -0.36198 0.08912 L -0.36341 0.09699 L -0.36419 0.10116 C -0.36432 0.10347 -0.36484 0.1132 -0.36575 0.1169 C -0.36627 0.11945 -0.36693 0.12037 -0.36797 0.12222 L -0.36862 0.12083 L -0.37539 0.12222 C -0.37513 0.12755 -0.37539 0.13287 -0.37461 0.13796 C -0.37409 0.14121 -0.3707 0.14329 -0.3694 0.14468 C -0.36862 0.14537 -0.36797 0.14653 -0.36719 0.14722 C -0.36654 0.14792 -0.36562 0.14792 -0.36497 0.14861 C -0.36393 0.14931 -0.36302 0.15046 -0.36198 0.15116 C -0.36055 0.15232 -0.35755 0.15394 -0.35755 0.15417 C -0.35456 0.15347 -0.3513 0.15486 -0.34857 0.15255 C -0.34726 0.15116 -0.34713 0.14468 -0.34713 0.14491 C -0.34739 0.13796 -0.34752 0.13148 -0.34805 0.12477 C -0.34805 0.12292 -0.34831 0.12107 -0.34857 0.11945 C -0.34948 0.11667 -0.35065 0.11435 -0.35156 0.11158 C -0.35208 0.11019 -0.35234 0.10857 -0.35312 0.10764 L -0.35534 0.10509 C -0.35937 0.10556 -0.36328 0.10486 -0.36719 0.10625 C -0.36953 0.10718 -0.37213 0.1125 -0.37383 0.11551 C -0.37422 0.11736 -0.37539 0.12315 -0.37539 0.12477 C -0.37539 0.13102 -0.37513 0.13727 -0.37461 0.14329 C -0.37409 0.14977 -0.37213 0.15509 -0.3694 0.15903 C -0.36745 0.16204 -0.36654 0.16204 -0.36419 0.16435 C -0.35989 0.16875 -0.36419 0.16644 -0.35755 0.16829 C -0.35586 0.16783 -0.35404 0.16783 -0.35234 0.16713 C -0.35143 0.16667 -0.35078 0.16528 -0.35013 0.16435 C -0.34805 0.16111 -0.34805 0.16042 -0.34635 0.15648 C -0.34661 0.14977 -0.34479 0.13565 -0.34857 0.12871 C -0.34948 0.12732 -0.35052 0.12593 -0.35156 0.12477 C -0.35247 0.12384 -0.35351 0.12246 -0.35456 0.12222 C -0.35599 0.12153 -0.35755 0.12222 -0.35898 0.12222 L -0.29362 -0.07708 L -0.30404 -0.06389 C -0.30377 -0.05995 -0.3043 -0.05555 -0.30338 -0.05208 C -0.30286 -0.05023 -0.3013 -0.05023 -0.30039 -0.0493 C -0.29961 -0.04861 -0.29909 -0.04745 -0.29818 -0.04676 C -0.29609 -0.04514 -0.29049 -0.04444 -0.28932 -0.04398 C -0.28177 -0.04491 -0.27956 -0.04167 -0.27526 -0.04815 C -0.27435 -0.0493 -0.27357 -0.05046 -0.27305 -0.05208 C -0.27226 -0.0537 -0.272 -0.05555 -0.27148 -0.05717 C -0.27161 -0.06157 -0.27161 -0.0662 -0.27213 -0.07037 C -0.27252 -0.07199 -0.27305 -0.07315 -0.27357 -0.07454 C -0.275 -0.07731 -0.27604 -0.08125 -0.27812 -0.08241 L -0.28476 -0.08634 L -0.28698 -0.0875 C -0.29154 -0.08727 -0.29596 -0.08796 -0.30039 -0.08634 C -0.30208 -0.08565 -0.30482 -0.08102 -0.30482 -0.08079 C -0.30534 -0.07963 -0.30586 -0.07847 -0.30625 -0.07708 C -0.30833 -0.0706 -0.30677 -0.06273 -0.30625 -0.05602 C -0.30625 -0.05463 -0.30612 -0.05324 -0.3056 -0.05208 C -0.30508 -0.05046 -0.30404 -0.04954 -0.30338 -0.04815 C -0.30286 -0.04676 -0.3026 -0.04491 -0.30182 -0.04398 C -0.30104 -0.04305 -0.29987 -0.04329 -0.29883 -0.04282 C -0.29687 -0.04028 -0.29609 -0.03912 -0.29362 -0.0375 C -0.28997 -0.03495 -0.28568 -0.0331 -0.28177 -0.03217 L -0.27591 -0.03079 C -0.26875 -0.03194 -0.26888 -0.02893 -0.26549 -0.03611 C -0.26497 -0.03727 -0.26445 -0.03889 -0.26393 -0.04004 C -0.26328 -0.04444 -0.26328 -0.04259 -0.26328 -0.04537 L -0.2513 0.00602 L -0.26849 -0.00046 C -0.26875 0.00347 -0.26875 0.00741 -0.26927 0.01134 C -0.26927 0.01273 -0.26992 0.01389 -0.26992 0.01528 C -0.26992 0.01574 -0.26953 0.02708 -0.26849 0.02986 C -0.26784 0.03125 -0.26693 0.03241 -0.26614 0.0338 C -0.26562 0.03496 -0.26549 0.03681 -0.26471 0.03773 C -0.26367 0.03935 -0.26094 0.04097 -0.2595 0.04167 C -0.25273 0.04537 -0.25547 0.04421 -0.24766 0.0456 C -0.24518 0.04514 -0.24258 0.0456 -0.24023 0.04421 C -0.23906 0.04375 -0.23815 0.0419 -0.23724 0.04028 C -0.23542 0.0375 -0.23398 0.0338 -0.23203 0.03102 C -0.23112 0.02986 -0.22995 0.02871 -0.22904 0.02708 C -0.22786 0.02477 -0.22604 0.01921 -0.22604 0.01945 C -0.2263 0.01389 -0.22578 0.00833 -0.22682 0.00347 C -0.2276 -1.48148E-6 -0.22943 -0.00278 -0.23125 -0.0044 C -0.23229 -0.00532 -0.2332 -0.00648 -0.23424 -0.00717 C -0.2362 -0.00833 -0.23828 -0.00856 -0.24023 -0.00972 C -0.24388 -0.01204 -0.24167 -0.01088 -0.24687 -0.0125 C -0.25208 -0.01204 -0.25729 -0.0118 -0.2625 -0.01111 C -0.26354 -0.01088 -0.26458 -0.01042 -0.26549 -0.00972 C -0.26693 -0.00879 -0.26901 -0.00532 -0.26992 -0.00324 C -0.27096 -0.00069 -0.27305 0.00463 -0.27305 0.00486 C -0.27318 0.00602 -0.27357 0.00741 -0.27357 0.0088 C -0.27357 0.02477 -0.27474 0.02662 -0.27148 0.03634 C -0.27096 0.03773 -0.27044 0.03912 -0.26992 0.04028 C -0.26849 0.04352 -0.2651 0.04838 -0.26328 0.04954 L -0.25872 0.05232 C -0.25377 0.05185 -0.24883 0.05162 -0.24388 0.05093 C -0.2431 0.0507 -0.24245 0.05 -0.24167 0.04954 C -0.24049 0.04908 -0.23919 0.04884 -0.23802 0.04838 C -0.23724 0.04792 -0.23633 0.04792 -0.23581 0.04699 L -0.23581 0.04421 L -0.29362 0.07732 L -0.29596 0.0588 C -0.29805 0.06019 -0.30013 0.06065 -0.30182 0.06273 C -0.30325 0.06458 -0.30482 0.0706 -0.30482 0.07083 C -0.30508 0.07199 -0.30521 0.07338 -0.3056 0.07477 C -0.30612 0.07616 -0.30703 0.07708 -0.30703 0.07871 C -0.30729 0.08658 -0.30677 0.09445 -0.30625 0.10232 C -0.30625 0.10371 -0.30612 0.10533 -0.3056 0.10625 C -0.3043 0.10926 -0.30104 0.11435 -0.30104 0.11458 C -0.29674 0.1132 -0.29101 0.11412 -0.28698 0.10903 C -0.2862 0.10787 -0.28555 0.10625 -0.28476 0.10509 L -0.28333 0.09699 C -0.28307 0.09583 -0.28281 0.09445 -0.28255 0.09306 C -0.28229 0.09051 -0.28229 0.08773 -0.28177 0.08519 C -0.28177 0.0838 -0.28125 0.08264 -0.28125 0.08125 C -0.28073 0.07963 -0.2806 0.07778 -0.28034 0.07593 C -0.28034 0.075 -0.28099 0.06621 -0.28177 0.06412 C -0.28242 0.0625 -0.28333 0.06134 -0.28398 0.06019 C -0.28476 0.05903 -0.28555 0.0581 -0.2862 0.05741 C -0.28776 0.05648 -0.29075 0.05486 -0.29075 0.05509 C -0.29805 0.05579 -0.3013 0.05139 -0.30482 0.06019 C -0.3056 0.06181 -0.30586 0.06366 -0.30625 0.06551 C -0.30651 0.06713 -0.30677 0.06898 -0.30703 0.0706 C -0.30729 0.07199 -0.30781 0.07338 -0.30781 0.07477 C -0.30781 0.07871 -0.30742 0.08264 -0.30703 0.08658 C -0.3069 0.08843 -0.30664 0.09005 -0.30625 0.0919 C -0.30586 0.09468 -0.30508 0.09861 -0.30404 0.10116 C -0.30351 0.10255 -0.30286 0.10394 -0.30182 0.10509 C -0.30091 0.10625 -0.29987 0.10671 -0.29883 0.10764 C -0.29805 0.10833 -0.29726 0.10949 -0.29661 0.11019 C -0.29544 0.11134 -0.29258 0.11227 -0.29154 0.11296 C -0.29075 0.1132 -0.28997 0.11389 -0.28932 0.11435 C -0.28776 0.11389 -0.2862 0.11412 -0.28476 0.11296 C -0.28385 0.11227 -0.28333 0.11042 -0.28255 0.10903 C -0.27851 0.1 -0.28281 0.10787 -0.28034 0.10371 L -0.26849 0.14977 L -0.2595 0.13796 C -0.26081 0.13496 -0.26172 0.13148 -0.26328 0.12871 C -0.2638 0.12778 -0.26471 0.12755 -0.26549 0.12755 C -0.272 0.12755 -0.27851 0.12824 -0.28476 0.12871 C -0.28555 0.12917 -0.28633 0.12917 -0.28698 0.13009 C -0.28828 0.13171 -0.2888 0.13565 -0.28932 0.13796 C -0.28984 0.14144 -0.29075 0.14861 -0.29075 0.14884 C -0.29049 0.15347 -0.29036 0.15833 -0.28997 0.16296 C -0.28984 0.16528 -0.2888 0.16968 -0.28776 0.17107 C -0.28685 0.17222 -0.28568 0.17269 -0.28476 0.17361 C -0.28398 0.17431 -0.28333 0.1757 -0.28255 0.17616 C -0.28177 0.17685 -0.2806 0.17708 -0.27956 0.17755 C -0.27213 0.18125 -0.28359 0.17616 -0.27435 0.18033 C -0.27357 0.17986 -0.27226 0.17986 -0.27148 0.17894 C -0.26614 0.17246 -0.26784 0.17292 -0.26549 0.16574 C -0.26458 0.16296 -0.2625 0.15787 -0.2625 0.1581 C -0.26224 0.15602 -0.26172 0.1544 -0.26172 0.15255 C -0.26172 0.13796 -0.2612 0.13658 -0.26393 0.12755 C -0.26445 0.12616 -0.26497 0.12454 -0.26549 0.12338 C -0.26875 0.11852 -0.26927 0.11875 -0.27213 0.1169 C -0.2763 0.11736 -0.28086 0.11528 -0.28398 0.12083 C -0.28463 0.12199 -0.28502 0.12338 -0.28555 0.12477 L -0.28776 0.13658 L -0.28854 0.14074 L -0.28932 0.14468 C -0.2888 0.1507 -0.28893 0.15764 -0.28555 0.16181 L -0.28125 0.16713 C -0.27877 0.16667 -0.27643 0.16713 -0.27435 0.16574 C -0.2737 0.16528 -0.27396 0.16296 -0.27357 0.16181 C -0.27318 0.16042 -0.27266 0.15903 -0.27213 0.15787 L -0.27305 0.15116 L -0.27305 0.15139 " pathEditMode="relative" rAng="0" ptsTypes="AAAAAAAAAAAAAAAAAAAAAAAAAAAAAAAAAAAAAAAAAAAAAAAAAAAAAAAAAAAAAAAAAAAAAAAAAAAAAAAAAAAAAAAAAAAAAAAAAAAAAAAAAAAAAAAAAAAAAAAAAAAAAAAAAAAAAAAAAAAAAAAAAAAAAAAAAAAAAAAAAAAAAAAAAAAAAAAAAAAAAAAAAAAAAAAAAAAAAAAAAAAAAAAAAAAAAAAAAAAAAAAAAAAAAAAAAAAAAAAAAAAAAAAAAAAAAAAAAAA">
                                      <p:cBhvr>
                                        <p:cTn id="97" dur="2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393" y="995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24000"/>
                            </p:stCondLst>
                            <p:childTnLst>
                              <p:par>
                                <p:cTn id="99" presetID="2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0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24500"/>
                            </p:stCondLst>
                            <p:childTnLst>
                              <p:par>
                                <p:cTn id="10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25</TotalTime>
  <Words>1</Words>
  <Application>Microsoft Macintosh PowerPoint</Application>
  <PresentationFormat>Широкоэкранный</PresentationFormat>
  <Paragraphs>1</Paragraphs>
  <Slides>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Acer</dc:creator>
  <cp:lastModifiedBy>Марианна Сита</cp:lastModifiedBy>
  <cp:revision>6</cp:revision>
  <dcterms:created xsi:type="dcterms:W3CDTF">2024-11-25T13:19:09Z</dcterms:created>
  <dcterms:modified xsi:type="dcterms:W3CDTF">2024-11-26T17:23:51Z</dcterms:modified>
</cp:coreProperties>
</file>