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C0E6B-1C94-4F11-929E-8F7FE6613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CB1CDC9-4B9E-4D10-BD8A-E68B5031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85EAC7-4708-4B79-BFA6-F6DD7BE9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EE0EE-BDC1-45B9-9177-49EEE14A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A5C580-64E3-4D84-B8B2-94FB2062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41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BED5C-F7D5-4710-BF45-D60FCFBC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163E81-3DF9-4DB3-AEC6-3FD4045AF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447881-38E4-46BC-9399-D29ECCA0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B3926D-DB86-4B74-97C5-58C3CC45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E55CEB-32E2-4FDE-8986-6BE9036A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087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4008CB5-0801-457E-937F-D3317CA2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E942AE3-B0CA-4FE5-879B-2D641EFB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379A88-F7D9-4486-B46F-9BA27758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01AEBA-0A9F-499E-88F8-D8F40DAE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7295B-577B-4231-A2B6-DC604199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230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FCAE6-FC73-422A-99A7-B92C958A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5B5566-7096-4898-9595-22AD8CE2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C72058-5EBF-45FD-B6A6-C4A8E6C3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28E093-2B8F-4A52-B74B-D1D3CC3B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58A561-EA15-428F-A5CE-4D078AEB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93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DE028-9635-409B-8996-EA9EF9DF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A8895B-9209-4B0C-BE1C-A132FF9C9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862090-82ED-4ADF-9B20-2AF27B69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C442EE-E631-4490-B801-E1CD82F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C2AE7A-6EB4-4B06-BB40-64D69541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6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8774-B6A6-432C-B6A7-D8291010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7EFA5C-93C2-4025-84A6-B6FBEEDF7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8431846-21DA-4681-871C-EE8A5F0B9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E1F638E-A474-41A9-88B3-B291A72A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2BB8B8-A74E-4B7C-ADA9-8817AA48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53E43B-6D53-4B3C-AEE6-9E5368EB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4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83CCC-DE5C-4C25-912C-43BFDB59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34230B-44E2-4DC1-8280-DCACF3A63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5A2332-89A1-425A-8C10-7D299F74D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774D68D-C8B4-4CEE-BDB3-5C839CA2F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02F24F1-1AE0-4178-A56E-C8E09BE1A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CFE86F2-1435-4DB0-A1EC-E0C256FB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E6AE711-DE9F-4E29-B6EA-8DC1B6E3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555417C-2E2E-47B0-A263-1D990E86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631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16634-D404-4886-90D4-81904BA3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1FEBF1-A030-4343-AB44-7736FBEB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86281E-3E39-4640-9D49-3E795828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8C1F627-801F-4E8E-B58B-8DEAFAE3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6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BFD24FB-C564-440C-A3EC-360F71A0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F3F6CD5-CB1E-4D50-8E76-F2C1EADD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73476-E3B8-4D9D-98B3-08EE86A8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19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A0C12-C479-4ED8-9A2A-57C61904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0906EB-D2C8-495D-AE9E-CD3D93F0B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2FED548-56B3-49FC-90EA-DB72A30AC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3DF15D-F1FD-4336-8393-01F7D277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AE9C14-65A5-47B3-9456-0FDD71E9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AE8D31-8F61-4A58-922E-BF16C3ED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093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70181-1A29-4295-B0FE-7AE18414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8E763B4-7629-41B6-89FB-5F17C7400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3D6B174-4398-4DE1-88DB-417525CF0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0180076-B0E7-46B8-A8BA-7F7ED070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EF2103-67D0-4DA6-968C-8B43DE7A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9DA66D-B427-4B58-BA63-B5F75CEA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94248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D9EF211-FE44-4317-A8CE-A55680DC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E0E731D-93DF-485F-BA69-18DA19410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E6DF77-1AEF-407F-94D0-4A69BE5B7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BB181C-671D-4440-8157-C3D4151D2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6C8128-F6B0-4EB6-91C8-2CE83AB0A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 - 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фа - наша новая софа</a:t>
            </a: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225207" y="5526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 - фа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летит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377607" y="207667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Фы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вы - вы - нет травы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508598" y="1432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маленький жираф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608038" y="1255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Ви-ви-ви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меня есть киви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608038" y="17538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Фэ-фэ-фэ - мы пойдем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628" y="1570805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43" y="-7888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24384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2024-11-21T08:13:20Z</dcterms:created>
  <dcterms:modified xsi:type="dcterms:W3CDTF">2024-11-21T10:50:43Z</dcterms:modified>
</cp:coreProperties>
</file>