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0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1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3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9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7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9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6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1C214-2BE4-42F8-BD1A-BAC2CA714CCB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6C29-2C8F-44E3-8952-48C3A4913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63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1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40"/>
            <a:ext cx="12192000" cy="6832879"/>
          </a:xfrm>
          <a:prstGeom prst="rect">
            <a:avLst/>
          </a:prstGeom>
        </p:spPr>
      </p:pic>
      <p:pic>
        <p:nvPicPr>
          <p:cNvPr id="5" name="подарок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4789" r="13815" b="9921"/>
          <a:stretch/>
        </p:blipFill>
        <p:spPr>
          <a:xfrm>
            <a:off x="127393" y="66435"/>
            <a:ext cx="750816" cy="82442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7850" r="8996" b="16774"/>
          <a:stretch/>
        </p:blipFill>
        <p:spPr>
          <a:xfrm>
            <a:off x="4099560" y="767248"/>
            <a:ext cx="7400618" cy="585882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0066450" y="2233767"/>
            <a:ext cx="758866" cy="634181"/>
            <a:chOff x="10066450" y="2233767"/>
            <a:chExt cx="758866" cy="634181"/>
          </a:xfrm>
        </p:grpSpPr>
        <p:sp>
          <p:nvSpPr>
            <p:cNvPr id="9" name="кнопка клик  Овал 8"/>
            <p:cNvSpPr/>
            <p:nvPr/>
          </p:nvSpPr>
          <p:spPr>
            <a:xfrm>
              <a:off x="10066450" y="2233767"/>
              <a:ext cx="678426" cy="634181"/>
            </a:xfrm>
            <a:prstGeom prst="ellipse">
              <a:avLst/>
            </a:prstGeom>
            <a:solidFill>
              <a:srgbClr val="556D6A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02645" y="2316163"/>
              <a:ext cx="7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клик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2163983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27" y="2479917"/>
            <a:ext cx="2433484" cy="2433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04" y="2157999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00" y="2942554"/>
            <a:ext cx="2386781" cy="238678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91" y="2141670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947" y="3771618"/>
            <a:ext cx="2154495" cy="1615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73" y="2169967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4824" l="4297" r="93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21" y="3039928"/>
            <a:ext cx="2312120" cy="231212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49354"/>
            <a:ext cx="4129171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42" y="3333118"/>
            <a:ext cx="1843784" cy="18437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42" y="2188551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88" y="3164879"/>
            <a:ext cx="2430771" cy="24307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85" y="2201404"/>
            <a:ext cx="4070555" cy="3210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87" y="2898280"/>
            <a:ext cx="2742763" cy="274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92" y="2199739"/>
            <a:ext cx="4096795" cy="319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52" y="3339641"/>
            <a:ext cx="2116163" cy="21161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384" y="1248441"/>
            <a:ext cx="4707193" cy="4707193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965" y="3164879"/>
            <a:ext cx="3238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9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2024-11-19T05:19:35Z</dcterms:created>
  <dcterms:modified xsi:type="dcterms:W3CDTF">2024-11-22T09:48:02Z</dcterms:modified>
</cp:coreProperties>
</file>