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5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microsoft.com/office/2007/relationships/hdphoto" Target="../media/hdphoto6.wdp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microsoft.com/office/2007/relationships/hdphoto" Target="../media/hdphoto7.wdp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8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microsoft.com/office/2007/relationships/hdphoto" Target="../media/hdphoto9.wdp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в помещении, стена, Сантехнический прибор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F0061391-7EE4-EE34-42A1-33827EDB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586422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3657406F-519F-4EA8-5ACE-BAE1A36D8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803" y="1639014"/>
            <a:ext cx="4286155" cy="42861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утылка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6990156-E3C0-3C74-7627-8A149F2EE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5729" y1="83073" x2="60677" y2="98698"/>
                        <a14:backgroundMark x1="65885" y1="85417" x2="68229" y2="98177"/>
                        <a14:backgroundMark x1="75521" y1="84635" x2="74479" y2="95052"/>
                        <a14:backgroundMark x1="83333" y1="76042" x2="81250" y2="89583"/>
                        <a14:backgroundMark x1="86719" y1="64063" x2="72656" y2="72396"/>
                        <a14:backgroundMark x1="72656" y1="72396" x2="40104" y2="7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9" y="321225"/>
            <a:ext cx="2303329" cy="23033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9AF43B-0D03-7760-75D3-D7F71C25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3" y="2544262"/>
            <a:ext cx="1784188" cy="17841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9CB0C8-6DA8-E2ED-EF36-5FC262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/>
          <a:stretch/>
        </p:blipFill>
        <p:spPr>
          <a:xfrm>
            <a:off x="2874488" y="2546642"/>
            <a:ext cx="937673" cy="17841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04A8A7-9A69-F579-B117-C0B5147BA3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>
          <a:xfrm>
            <a:off x="2027973" y="2544568"/>
            <a:ext cx="910004" cy="17841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925DB7-53F6-7856-ECEC-71306B957C24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7" y="2537763"/>
            <a:ext cx="2067345" cy="20673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18C184E-E513-6D92-E2E7-1282503138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9"/>
          <a:stretch/>
        </p:blipFill>
        <p:spPr>
          <a:xfrm>
            <a:off x="1940591" y="2537762"/>
            <a:ext cx="1084768" cy="2067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D9C6A5-9D30-CE6B-D494-4F3B59E20D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2"/>
          <a:stretch/>
        </p:blipFill>
        <p:spPr>
          <a:xfrm>
            <a:off x="3025359" y="2540304"/>
            <a:ext cx="982577" cy="20673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7321D6-27E9-05F0-B0BA-A00E1DE4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4" y="2490167"/>
            <a:ext cx="1860167" cy="18601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F56DAD-F557-F0D9-BEBA-D9EC074EC5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3"/>
          <a:stretch/>
        </p:blipFill>
        <p:spPr>
          <a:xfrm>
            <a:off x="1999189" y="2490748"/>
            <a:ext cx="996239" cy="186016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B1ABA2-F066-964B-EC0A-51B259007C3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/>
          <a:stretch/>
        </p:blipFill>
        <p:spPr>
          <a:xfrm>
            <a:off x="2995428" y="2490748"/>
            <a:ext cx="864159" cy="18601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D49A8B-E197-CAF1-F48E-893ECA33A92E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6" y="2533239"/>
            <a:ext cx="1860168" cy="18601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FD1B01-CDD9-83BB-3FBD-6DB8E8C94D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1979685" y="2530698"/>
            <a:ext cx="903102" cy="1860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55D299-243A-CECB-AC68-73CC18C3F70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0"/>
          <a:stretch/>
        </p:blipFill>
        <p:spPr>
          <a:xfrm>
            <a:off x="2882787" y="2530698"/>
            <a:ext cx="957065" cy="1860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E18D0C-239D-572E-F002-D2407B33623C}"/>
              </a:ext>
            </a:extLst>
          </p:cNvPr>
          <p:cNvPicPr>
            <a:picLocks noChangeAspect="1"/>
          </p:cNvPicPr>
          <p:nvPr/>
        </p:nvPicPr>
        <p:blipFill>
          <a:blip r:embed="rId21">
            <a:grayscl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4" y="2566105"/>
            <a:ext cx="1809360" cy="1809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312E51-34AE-1528-A6BE-D0CFB18936D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3"/>
          <a:stretch/>
        </p:blipFill>
        <p:spPr>
          <a:xfrm>
            <a:off x="2104518" y="2563564"/>
            <a:ext cx="938640" cy="1809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0D6F20-BF3A-054C-EBB6-C558755E9CE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/>
          <a:stretch/>
        </p:blipFill>
        <p:spPr>
          <a:xfrm>
            <a:off x="3025066" y="2563564"/>
            <a:ext cx="888811" cy="18093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190463-3912-5E42-836E-D2DB350F5C33}"/>
              </a:ext>
            </a:extLst>
          </p:cNvPr>
          <p:cNvPicPr>
            <a:picLocks noChangeAspect="1"/>
          </p:cNvPicPr>
          <p:nvPr/>
        </p:nvPicPr>
        <p:blipFill>
          <a:blip r:embed="rId24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89" y="2509507"/>
            <a:ext cx="2092940" cy="20929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3682ADD-B517-9EBA-757F-288544C2CB9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1987789" y="2509507"/>
            <a:ext cx="1049673" cy="209294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04F342-C8F3-C631-23DF-EA3E5D0BD9C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/>
          <a:stretch/>
        </p:blipFill>
        <p:spPr>
          <a:xfrm>
            <a:off x="3031055" y="2509507"/>
            <a:ext cx="1049673" cy="2092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DFB14-C82F-7E8F-EE16-21742E79600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2ECE4222-E09B-D68B-BF39-C0330B5347DB}"/>
              </a:ext>
            </a:extLst>
          </p:cNvPr>
          <p:cNvPicPr>
            <a:picLocks noChangeAspect="1"/>
          </p:cNvPicPr>
          <p:nvPr/>
        </p:nvPicPr>
        <p:blipFill>
          <a:blip r:embed="rId28">
            <a:grayscl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05" y="2521245"/>
            <a:ext cx="1890401" cy="18904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1F087BB6-BD82-ADC2-0CC4-8005C115D72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9"/>
          <a:stretch/>
        </p:blipFill>
        <p:spPr>
          <a:xfrm>
            <a:off x="2952056" y="2516246"/>
            <a:ext cx="948997" cy="189040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83E1C21A-6AA4-B3C3-2DB8-5E2654FC8B1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1"/>
          <a:stretch/>
        </p:blipFill>
        <p:spPr>
          <a:xfrm>
            <a:off x="2011580" y="2517952"/>
            <a:ext cx="941779" cy="1890401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B576521-5DCC-274E-21F6-CD9C6153E41E}"/>
              </a:ext>
            </a:extLst>
          </p:cNvPr>
          <p:cNvPicPr>
            <a:picLocks noChangeAspect="1"/>
          </p:cNvPicPr>
          <p:nvPr/>
        </p:nvPicPr>
        <p:blipFill>
          <a:blip r:embed="rId31">
            <a:grayscl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81" y="2323536"/>
            <a:ext cx="2190750" cy="2190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2BDDA2-CCF4-8A99-CFA7-D90A1A9A1C3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/>
        </p:blipFill>
        <p:spPr>
          <a:xfrm>
            <a:off x="1859543" y="2315833"/>
            <a:ext cx="1100948" cy="2190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564BDCAF-1596-7CEF-059F-23323984C81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2960491" y="2315833"/>
            <a:ext cx="1089802" cy="21907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синий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E63DD00-CFA1-D7C0-EBFE-9DE988B2EEA5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33863"/>
          <a:stretch/>
        </p:blipFill>
        <p:spPr>
          <a:xfrm>
            <a:off x="2196209" y="1088781"/>
            <a:ext cx="1784188" cy="1672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7361D1-3C24-F1A4-CAAD-45FD9CF777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" y="416278"/>
            <a:ext cx="5342785" cy="5438192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81537" y="1316786"/>
            <a:ext cx="43434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2024-08-18T09:47:13Z</dcterms:modified>
</cp:coreProperties>
</file>