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D8C7-7EF5-4B92-A460-747F5E8BE3B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011F-ED1B-4163-8936-F33E2BD818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D8C7-7EF5-4B92-A460-747F5E8BE3B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011F-ED1B-4163-8936-F33E2BD818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D8C7-7EF5-4B92-A460-747F5E8BE3B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011F-ED1B-4163-8936-F33E2BD818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D8C7-7EF5-4B92-A460-747F5E8BE3B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011F-ED1B-4163-8936-F33E2BD818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D8C7-7EF5-4B92-A460-747F5E8BE3B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011F-ED1B-4163-8936-F33E2BD818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D8C7-7EF5-4B92-A460-747F5E8BE3B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011F-ED1B-4163-8936-F33E2BD818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D8C7-7EF5-4B92-A460-747F5E8BE3B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011F-ED1B-4163-8936-F33E2BD818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D8C7-7EF5-4B92-A460-747F5E8BE3B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011F-ED1B-4163-8936-F33E2BD818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D8C7-7EF5-4B92-A460-747F5E8BE3B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011F-ED1B-4163-8936-F33E2BD818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D8C7-7EF5-4B92-A460-747F5E8BE3B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011F-ED1B-4163-8936-F33E2BD818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D8C7-7EF5-4B92-A460-747F5E8BE3B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011F-ED1B-4163-8936-F33E2BD818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ED8C7-7EF5-4B92-A460-747F5E8BE3B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B011F-ED1B-4163-8936-F33E2BD818B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685800" y="904875"/>
            <a:ext cx="7648575" cy="5334000"/>
          </a:xfrm>
          <a:prstGeom prst="roundRect">
            <a:avLst/>
          </a:prstGeom>
          <a:solidFill>
            <a:schemeClr val="bg1">
              <a:alpha val="75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2449" y="1803648"/>
            <a:ext cx="4205399" cy="354139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5562603" y="1409700"/>
            <a:ext cx="2228850" cy="94548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МОЙ</a:t>
            </a:r>
            <a:endParaRPr lang="en-US" sz="36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5562603" y="2506912"/>
            <a:ext cx="2228850" cy="94548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МОЯ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+mn-ea"/>
              <a:cs typeface="Cavolini" panose="03000502040302020204" pitchFamily="66" charset="0"/>
            </a:endParaRPr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5562603" y="3646226"/>
            <a:ext cx="2228850" cy="94548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МОИ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+mn-ea"/>
              <a:cs typeface="Cavolini" panose="03000502040302020204" pitchFamily="66" charset="0"/>
            </a:endParaRPr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5562603" y="4743438"/>
            <a:ext cx="2228850" cy="94548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МОЁ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+mn-ea"/>
              <a:cs typeface="Cavolini" panose="03000502040302020204" pitchFamily="66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70" y="1882444"/>
            <a:ext cx="3500955" cy="352490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760" y="1429293"/>
            <a:ext cx="3152302" cy="384427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061" y="1421730"/>
            <a:ext cx="2966001" cy="435013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1442174"/>
            <a:ext cx="4329923" cy="432992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10" y="1678816"/>
            <a:ext cx="4100612" cy="410061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10" y="1703095"/>
            <a:ext cx="3989811" cy="398981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92" y="1256439"/>
            <a:ext cx="4776911" cy="477691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653" y="1466934"/>
            <a:ext cx="3768987" cy="376898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485" y="2121101"/>
            <a:ext cx="2930206" cy="305808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10" y="1702863"/>
            <a:ext cx="3900671" cy="3900671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279" y="1754524"/>
            <a:ext cx="2832580" cy="3755682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69" y="1567652"/>
            <a:ext cx="4377958" cy="421581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437" y="1556057"/>
            <a:ext cx="3706203" cy="3766631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29" y="1551174"/>
            <a:ext cx="3074561" cy="383355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471" y="876047"/>
            <a:ext cx="4707499" cy="4816975"/>
          </a:xfrm>
          <a:prstGeom prst="rect">
            <a:avLst/>
          </a:prstGeom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1" name="Picture 300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498205" y="2001520"/>
            <a:ext cx="3429000" cy="3600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6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500"/>
                            </p:stCondLst>
                            <p:childTnLst>
                              <p:par>
                                <p:cTn id="27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000"/>
                            </p:stCondLst>
                            <p:childTnLst>
                              <p:par>
                                <p:cTn id="29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8" grpId="2" animBg="1"/>
      <p:bldP spid="8" grpId="3" animBg="1"/>
      <p:bldP spid="8" grpId="4" animBg="1"/>
      <p:bldP spid="8" grpId="5" animBg="1"/>
      <p:bldP spid="8" grpId="6" animBg="1"/>
      <p:bldP spid="9" grpId="0" animBg="1"/>
      <p:bldP spid="9" grpId="1" animBg="1"/>
      <p:bldP spid="9" grpId="2" animBg="1"/>
      <p:bldP spid="9" grpId="3" animBg="1"/>
      <p:bldP spid="9" grpId="4" animBg="1"/>
      <p:bldP spid="10" grpId="0" animBg="1"/>
      <p:bldP spid="10" grpId="1" animBg="1"/>
      <p:bldP spid="10" grpId="2" animBg="1"/>
      <p:bldP spid="10" grpId="3" animBg="1"/>
      <p:bldP spid="10" grpId="4" animBg="1"/>
      <p:bldP spid="10" grpId="5" animBg="1"/>
      <p:bldP spid="11" grpId="0" animBg="1"/>
      <p:bldP spid="11" grpId="1" animBg="1"/>
      <p:bldP spid="11" grpId="2" animBg="1"/>
      <p:bldP spid="11" grpId="3" animBg="1"/>
      <p:bldP spid="11" grpId="4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WPS Presentation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Cavolini</vt:lpstr>
      <vt:lpstr>Mongolian Baiti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10</cp:revision>
  <dcterms:created xsi:type="dcterms:W3CDTF">2024-04-28T15:26:00Z</dcterms:created>
  <dcterms:modified xsi:type="dcterms:W3CDTF">2024-06-14T07:43:11Z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624D8766D52244B8BE9161A3E5901327_12</vt:lpwstr>
  </property>
  <property fmtid="{D5CDD505-2E9C-101B-9397-08002B2CF9AE}" pid="3" name="KSOProductBuildVer">
    <vt:lpwstr>1033-12.2.0.17119</vt:lpwstr>
  </property>
</Properties>
</file>