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A17DEB-372B-431C-8982-81CBB3C9FD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D64C086-E5C1-4929-AE93-9B6AE2DFA1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7D5B3F4-E1A7-400C-BEDA-C722B2E8C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FFDDA-D106-4844-A44D-BB1F9BCA49D3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CB41651-44F5-40A2-B01A-FC6003E3C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ABB0027-FED2-4D19-896A-F38C7B231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B384-E1A6-4BFA-85F7-5EDDD8ADFC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6580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FE83CB-6CEE-4163-BB61-130554249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2671BAA-EE32-4B4B-A8EC-52C10B91BD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C9522D4-DC73-4B9A-8746-A63DCADC1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FFDDA-D106-4844-A44D-BB1F9BCA49D3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8AEF43E-8E58-484F-A6AB-478F04121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AAD5C20-5DE4-4562-A49A-0B775EA72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B384-E1A6-4BFA-85F7-5EDDD8ADFC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7011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5D71AE5-297D-4D8A-87DE-146F1E0144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E4C2AC5-AAEA-48FD-B2CB-5CE8DCC446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14A00EE-4CC7-4257-8ECE-9A7505AC6F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FFDDA-D106-4844-A44D-BB1F9BCA49D3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B57E7EA-610A-4352-B331-AD833EA11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FE1CE1-1406-4127-B4E9-6F0CBC3A6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B384-E1A6-4BFA-85F7-5EDDD8ADFC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4338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553ABA-008D-4B2D-B171-45B45EC30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87AFA5B-9533-4BA3-A28F-B2ED077667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1816950-5A05-4353-B4DF-96EBE3BAA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FFDDA-D106-4844-A44D-BB1F9BCA49D3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B0158F-3CB4-4326-87E2-BC2301B78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9373BC-E9FA-41D2-BE20-CD38FED03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B384-E1A6-4BFA-85F7-5EDDD8ADFC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5656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5AE902-7037-496A-8330-1081A607A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36BF765-5FCD-48CB-8C16-BB1A3761A2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19A68AE-DF9E-4857-905F-527B067AD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FFDDA-D106-4844-A44D-BB1F9BCA49D3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502AC94-8D29-4926-80F2-195A11A16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771ED3B-369E-441C-A63C-4181FA01A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B384-E1A6-4BFA-85F7-5EDDD8ADFC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675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036AFD-CBDA-4608-981E-184BAB8EA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38A053F-9BF3-4457-9BED-7AC2C4FF4A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F092DC0-F0E5-4034-8B01-49E5BBFC29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C914EC1-0D44-4F80-8E32-21AFCB1C1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FFDDA-D106-4844-A44D-BB1F9BCA49D3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BC467A6-F2B7-45A2-9D4F-883AF2D23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185142F-3565-4C54-9009-B931D09EE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B384-E1A6-4BFA-85F7-5EDDD8ADFC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8899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4058DC-1FF0-4DAA-959C-F1379E731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755C08B-7A42-4051-9487-30F7F4AB3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DB8B9FA-1EE2-4B2E-8E76-A8E2C10B47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E33BC46-3F33-4FFE-A531-F55444F32B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2E34298-B1EA-4E65-8B05-6E8BD5E99A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9D08984-7AAD-45BA-885D-8BE9755CB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FFDDA-D106-4844-A44D-BB1F9BCA49D3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086E6A8-B85D-42FF-A22C-00EECA395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AB425A5-FC74-4C9C-B6AA-2B6432955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B384-E1A6-4BFA-85F7-5EDDD8ADFC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6837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F94B0F-EE61-4519-82B9-B188E00F10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E61D73D-9A4F-439B-84F3-79C71C6FA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FFDDA-D106-4844-A44D-BB1F9BCA49D3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EAC1DCB-7954-4303-9D0B-0C6B84E05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34DE44C-4496-4699-B43D-C1A7F9F10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B384-E1A6-4BFA-85F7-5EDDD8ADFC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6923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6496D34-2F21-4D64-A5C6-52525D3A8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FFDDA-D106-4844-A44D-BB1F9BCA49D3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F4E3F74-6C77-4AE9-BFB0-1AA84C528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8F3B6A3-C2F3-4400-9428-4BC491EA1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B384-E1A6-4BFA-85F7-5EDDD8ADFC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1858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64796D-33C3-40BB-AC21-4FF4DCA89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E0489D5-443B-45D3-B191-4951FD87A9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23B98E0-FD39-45DA-8FE1-F5040E4A4B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A1A384B-8D8C-49AF-91AF-E561E197F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FFDDA-D106-4844-A44D-BB1F9BCA49D3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1F78136-48D4-4B45-87A0-DE122626F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BA41A9F-A5AE-4408-83C6-B1482FAC4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B384-E1A6-4BFA-85F7-5EDDD8ADFC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7937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CC5217-2C0B-46F7-AC21-ACF26E85F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16582E6-03FB-4BE2-9085-5996DA6AEB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522E68D-24F9-4B5B-B5F8-D7C0D9336A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ADF3899-5190-4325-A6D7-CEBECA35D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FFDDA-D106-4844-A44D-BB1F9BCA49D3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AEAF294-9117-485F-AEEB-87D7B4301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1DE62FF-897F-42B8-B96B-F4D6F922A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B384-E1A6-4BFA-85F7-5EDDD8ADFC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947607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271759-A4C1-4D5F-BED3-DE0D971A3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353FF07-6F1E-4226-8DFA-5E46401438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102CE50-69D0-4656-B57F-29FA3EBD20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6FFDDA-D106-4844-A44D-BB1F9BCA49D3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9B9246-5551-4B8C-9133-55DE187B43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35054F5-D781-48DA-8F0D-EAAAF8AA57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8B384-E1A6-4BFA-85F7-5EDDD8ADFC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8073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179522C9-4B98-420C-A8C7-6A464931E3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76200"/>
            <a:ext cx="12192000" cy="708254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77F2D5F-DCCF-4DD4-8F8B-10430F76789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88" r="16946"/>
          <a:stretch/>
        </p:blipFill>
        <p:spPr>
          <a:xfrm flipH="1">
            <a:off x="4199892" y="1119004"/>
            <a:ext cx="4743450" cy="5887336"/>
          </a:xfrm>
          <a:prstGeom prst="rect">
            <a:avLst/>
          </a:prstGeom>
        </p:spPr>
      </p:pic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E0278B72-BE46-4A3A-BF57-38CE8342D685}"/>
              </a:ext>
            </a:extLst>
          </p:cNvPr>
          <p:cNvGrpSpPr/>
          <p:nvPr/>
        </p:nvGrpSpPr>
        <p:grpSpPr>
          <a:xfrm>
            <a:off x="3518742" y="4758446"/>
            <a:ext cx="1862137" cy="1961100"/>
            <a:chOff x="6469855" y="4816158"/>
            <a:chExt cx="1862137" cy="1961100"/>
          </a:xfrm>
        </p:grpSpPr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643A64E2-4524-43F6-A8FB-29C34A4A673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6469855" y="4816158"/>
              <a:ext cx="1862137" cy="1961100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AB93F2C-55F7-426C-B996-C7B4DDC398C6}"/>
                </a:ext>
              </a:extLst>
            </p:cNvPr>
            <p:cNvSpPr txBox="1"/>
            <p:nvPr/>
          </p:nvSpPr>
          <p:spPr>
            <a:xfrm>
              <a:off x="6974002" y="5914077"/>
              <a:ext cx="7113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Фі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15FB4106-A313-475A-A899-F189F8881428}"/>
              </a:ext>
            </a:extLst>
          </p:cNvPr>
          <p:cNvGrpSpPr/>
          <p:nvPr/>
        </p:nvGrpSpPr>
        <p:grpSpPr>
          <a:xfrm>
            <a:off x="4271132" y="4555181"/>
            <a:ext cx="2384819" cy="2322911"/>
            <a:chOff x="7282353" y="4635252"/>
            <a:chExt cx="2384819" cy="2322911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900620D6-BEE5-4E98-98BB-8181657378F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7282353" y="4635252"/>
              <a:ext cx="2384819" cy="2322911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781B606-CE09-4906-9FCC-80A21E22477A}"/>
                </a:ext>
              </a:extLst>
            </p:cNvPr>
            <p:cNvSpPr txBox="1"/>
            <p:nvPr/>
          </p:nvSpPr>
          <p:spPr>
            <a:xfrm>
              <a:off x="8165199" y="5943600"/>
              <a:ext cx="6191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ГУ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01483603-F577-4E9D-BD3D-A03D88E0E554}"/>
              </a:ext>
            </a:extLst>
          </p:cNvPr>
          <p:cNvGrpSpPr/>
          <p:nvPr/>
        </p:nvGrpSpPr>
        <p:grpSpPr>
          <a:xfrm>
            <a:off x="5462570" y="4679795"/>
            <a:ext cx="2120504" cy="2120504"/>
            <a:chOff x="8524501" y="4736456"/>
            <a:chExt cx="2120504" cy="2120504"/>
          </a:xfrm>
        </p:grpSpPr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BE844A33-4D10-46F3-89E8-6C949964B15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8524501" y="4736456"/>
              <a:ext cx="2120504" cy="2120504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D1B8B23-AEF5-4D03-B972-9D3DA0FEDF11}"/>
                </a:ext>
              </a:extLst>
            </p:cNvPr>
            <p:cNvSpPr txBox="1"/>
            <p:nvPr/>
          </p:nvSpPr>
          <p:spPr>
            <a:xfrm>
              <a:off x="9142290" y="5887073"/>
              <a:ext cx="83896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РИС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E72E12EB-5390-48FA-B3CA-19BA48543B38}"/>
              </a:ext>
            </a:extLst>
          </p:cNvPr>
          <p:cNvGrpSpPr/>
          <p:nvPr/>
        </p:nvGrpSpPr>
        <p:grpSpPr>
          <a:xfrm>
            <a:off x="6536119" y="4645916"/>
            <a:ext cx="1961099" cy="2041840"/>
            <a:chOff x="9744074" y="4735417"/>
            <a:chExt cx="1961099" cy="2041840"/>
          </a:xfrm>
        </p:grpSpPr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90EA69A7-A27A-4761-B44E-C3453373B9D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9744074" y="4735417"/>
              <a:ext cx="1961099" cy="2041840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A59A7FD-6673-4810-BA90-B40FD52AD84E}"/>
                </a:ext>
              </a:extLst>
            </p:cNvPr>
            <p:cNvSpPr txBox="1"/>
            <p:nvPr/>
          </p:nvSpPr>
          <p:spPr>
            <a:xfrm>
              <a:off x="10244217" y="5878967"/>
              <a:ext cx="8829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Т</a:t>
              </a:r>
              <a:r>
                <a:rPr lang="ru-RU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И</a:t>
              </a:r>
            </a:p>
          </p:txBody>
        </p:sp>
      </p:grp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F9882D59-5F98-4A82-AD65-EA92B62EAFE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1729">
            <a:off x="4975462" y="1863206"/>
            <a:ext cx="2871465" cy="2871465"/>
          </a:xfrm>
          <a:prstGeom prst="rect">
            <a:avLst/>
          </a:prstGeom>
        </p:spPr>
      </p:pic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C0F3295A-5C99-4E1E-828C-D94E06D2830D}"/>
              </a:ext>
            </a:extLst>
          </p:cNvPr>
          <p:cNvGrpSpPr/>
          <p:nvPr/>
        </p:nvGrpSpPr>
        <p:grpSpPr>
          <a:xfrm>
            <a:off x="3509687" y="4776734"/>
            <a:ext cx="1862137" cy="1961100"/>
            <a:chOff x="6469855" y="4816158"/>
            <a:chExt cx="1862137" cy="1961100"/>
          </a:xfrm>
        </p:grpSpPr>
        <p:pic>
          <p:nvPicPr>
            <p:cNvPr id="43" name="Рисунок 42">
              <a:extLst>
                <a:ext uri="{FF2B5EF4-FFF2-40B4-BE49-F238E27FC236}">
                  <a16:creationId xmlns:a16="http://schemas.microsoft.com/office/drawing/2014/main" id="{270E6EB7-572C-411B-B8D5-A1E4BF2EFB3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6469855" y="4816158"/>
              <a:ext cx="1862137" cy="1961100"/>
            </a:xfrm>
            <a:prstGeom prst="rect">
              <a:avLst/>
            </a:prstGeom>
          </p:spPr>
        </p:pic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3A6FF2EA-A7FF-499C-9B2D-3767762DC0CB}"/>
                </a:ext>
              </a:extLst>
            </p:cNvPr>
            <p:cNvSpPr txBox="1"/>
            <p:nvPr/>
          </p:nvSpPr>
          <p:spPr>
            <a:xfrm>
              <a:off x="6905023" y="5943512"/>
              <a:ext cx="9336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4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СМО</a:t>
              </a:r>
              <a:endParaRPr lang="ru-RU" sz="24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F78F2364-37C9-4469-9D0D-8DDCB02C6DD3}"/>
              </a:ext>
            </a:extLst>
          </p:cNvPr>
          <p:cNvGrpSpPr/>
          <p:nvPr/>
        </p:nvGrpSpPr>
        <p:grpSpPr>
          <a:xfrm>
            <a:off x="4274718" y="4555182"/>
            <a:ext cx="2384819" cy="2322911"/>
            <a:chOff x="7282353" y="4635252"/>
            <a:chExt cx="2384819" cy="2322911"/>
          </a:xfrm>
        </p:grpSpPr>
        <p:pic>
          <p:nvPicPr>
            <p:cNvPr id="46" name="Рисунок 45">
              <a:extLst>
                <a:ext uri="{FF2B5EF4-FFF2-40B4-BE49-F238E27FC236}">
                  <a16:creationId xmlns:a16="http://schemas.microsoft.com/office/drawing/2014/main" id="{5C64B5CE-913B-4C50-9929-25F0B928CE0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7282353" y="4635252"/>
              <a:ext cx="2384819" cy="2322911"/>
            </a:xfrm>
            <a:prstGeom prst="rect">
              <a:avLst/>
            </a:prstGeom>
          </p:spPr>
        </p:pic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643C619D-A3E3-4A75-BA3A-74DF8650DD09}"/>
                </a:ext>
              </a:extLst>
            </p:cNvPr>
            <p:cNvSpPr txBox="1"/>
            <p:nvPr/>
          </p:nvSpPr>
          <p:spPr>
            <a:xfrm>
              <a:off x="8174889" y="5886762"/>
              <a:ext cx="6191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РО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D06834E2-B686-4250-B296-9A88A0D8259D}"/>
              </a:ext>
            </a:extLst>
          </p:cNvPr>
          <p:cNvGrpSpPr/>
          <p:nvPr/>
        </p:nvGrpSpPr>
        <p:grpSpPr>
          <a:xfrm>
            <a:off x="5472260" y="4679796"/>
            <a:ext cx="2120504" cy="2120504"/>
            <a:chOff x="8524501" y="4736456"/>
            <a:chExt cx="2120504" cy="2120504"/>
          </a:xfrm>
        </p:grpSpPr>
        <p:pic>
          <p:nvPicPr>
            <p:cNvPr id="49" name="Рисунок 48">
              <a:extLst>
                <a:ext uri="{FF2B5EF4-FFF2-40B4-BE49-F238E27FC236}">
                  <a16:creationId xmlns:a16="http://schemas.microsoft.com/office/drawing/2014/main" id="{357C685B-6350-4BA4-A6AA-BA8601E1947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8524501" y="4736456"/>
              <a:ext cx="2120504" cy="2120504"/>
            </a:xfrm>
            <a:prstGeom prst="rect">
              <a:avLst/>
            </a:prstGeom>
          </p:spPr>
        </p:pic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C2ABB9B3-5D4F-466D-89CB-26F4A8581BB5}"/>
                </a:ext>
              </a:extLst>
            </p:cNvPr>
            <p:cNvSpPr txBox="1"/>
            <p:nvPr/>
          </p:nvSpPr>
          <p:spPr>
            <a:xfrm>
              <a:off x="9170559" y="5915890"/>
              <a:ext cx="7794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ДИ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A6DE520C-F2C5-4137-BB5A-5C7BECC1F35A}"/>
              </a:ext>
            </a:extLst>
          </p:cNvPr>
          <p:cNvGrpSpPr/>
          <p:nvPr/>
        </p:nvGrpSpPr>
        <p:grpSpPr>
          <a:xfrm>
            <a:off x="6567166" y="4658201"/>
            <a:ext cx="1961099" cy="2041840"/>
            <a:chOff x="9744074" y="4735417"/>
            <a:chExt cx="1961099" cy="2041840"/>
          </a:xfrm>
        </p:grpSpPr>
        <p:pic>
          <p:nvPicPr>
            <p:cNvPr id="52" name="Рисунок 51">
              <a:extLst>
                <a:ext uri="{FF2B5EF4-FFF2-40B4-BE49-F238E27FC236}">
                  <a16:creationId xmlns:a16="http://schemas.microsoft.com/office/drawing/2014/main" id="{60251D8A-7DDE-4A9A-AFF1-8D87E5923D2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9744074" y="4735417"/>
              <a:ext cx="1961099" cy="2041840"/>
            </a:xfrm>
            <a:prstGeom prst="rect">
              <a:avLst/>
            </a:prstGeom>
          </p:spPr>
        </p:pic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0C539D95-91F7-4C7F-80AC-CD85D0FAD88C}"/>
                </a:ext>
              </a:extLst>
            </p:cNvPr>
            <p:cNvSpPr txBox="1"/>
            <p:nvPr/>
          </p:nvSpPr>
          <p:spPr>
            <a:xfrm>
              <a:off x="10327521" y="5876895"/>
              <a:ext cx="73719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НА</a:t>
              </a:r>
            </a:p>
          </p:txBody>
        </p:sp>
      </p:grpSp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CFF0040A-E123-4E4C-8FAE-F36EEA02E7D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531761">
            <a:off x="4974526" y="1845112"/>
            <a:ext cx="2733091" cy="2733091"/>
          </a:xfrm>
          <a:prstGeom prst="rect">
            <a:avLst/>
          </a:prstGeom>
        </p:spPr>
      </p:pic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C2F1EF35-8538-4E95-8EFB-73E7F146E96E}"/>
              </a:ext>
            </a:extLst>
          </p:cNvPr>
          <p:cNvGrpSpPr/>
          <p:nvPr/>
        </p:nvGrpSpPr>
        <p:grpSpPr>
          <a:xfrm>
            <a:off x="6561565" y="4656002"/>
            <a:ext cx="1961099" cy="2041840"/>
            <a:chOff x="9744074" y="4735417"/>
            <a:chExt cx="1961099" cy="2041840"/>
          </a:xfrm>
        </p:grpSpPr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7CA60174-5FC1-461D-AB4B-9F07EDEAE64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9744074" y="4735417"/>
              <a:ext cx="1961099" cy="2041840"/>
            </a:xfrm>
            <a:prstGeom prst="rect">
              <a:avLst/>
            </a:prstGeom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04B84EF4-A465-4B51-8CFB-3BB74DB8931F}"/>
                </a:ext>
              </a:extLst>
            </p:cNvPr>
            <p:cNvSpPr txBox="1"/>
            <p:nvPr/>
          </p:nvSpPr>
          <p:spPr>
            <a:xfrm>
              <a:off x="10327521" y="5876895"/>
              <a:ext cx="73719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ВА</a:t>
              </a:r>
            </a:p>
          </p:txBody>
        </p:sp>
      </p:grp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BF8B6D12-8443-4F19-AF39-83D770B1BB8B}"/>
              </a:ext>
            </a:extLst>
          </p:cNvPr>
          <p:cNvGrpSpPr/>
          <p:nvPr/>
        </p:nvGrpSpPr>
        <p:grpSpPr>
          <a:xfrm>
            <a:off x="5463123" y="4703588"/>
            <a:ext cx="2120504" cy="2120504"/>
            <a:chOff x="8524501" y="4736456"/>
            <a:chExt cx="2120504" cy="2120504"/>
          </a:xfrm>
        </p:grpSpPr>
        <p:pic>
          <p:nvPicPr>
            <p:cNvPr id="37" name="Рисунок 36">
              <a:extLst>
                <a:ext uri="{FF2B5EF4-FFF2-40B4-BE49-F238E27FC236}">
                  <a16:creationId xmlns:a16="http://schemas.microsoft.com/office/drawing/2014/main" id="{8B71C6F1-0ED5-42CC-A0E8-6EEC81DAF51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8524501" y="4736456"/>
              <a:ext cx="2120504" cy="2120504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CB6A552B-579A-45AE-AB35-140AF6DD4708}"/>
                </a:ext>
              </a:extLst>
            </p:cNvPr>
            <p:cNvSpPr txBox="1"/>
            <p:nvPr/>
          </p:nvSpPr>
          <p:spPr>
            <a:xfrm>
              <a:off x="9289500" y="5943600"/>
              <a:ext cx="6191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ЛЕ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0D97B779-07EA-4470-A379-D3B3030BDC91}"/>
              </a:ext>
            </a:extLst>
          </p:cNvPr>
          <p:cNvGrpSpPr/>
          <p:nvPr/>
        </p:nvGrpSpPr>
        <p:grpSpPr>
          <a:xfrm>
            <a:off x="4275295" y="4558622"/>
            <a:ext cx="2384819" cy="2322911"/>
            <a:chOff x="7282353" y="4635252"/>
            <a:chExt cx="2384819" cy="2322911"/>
          </a:xfrm>
        </p:grpSpPr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2028D407-859E-4020-82CD-2B761DE6808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7282353" y="4635252"/>
              <a:ext cx="2384819" cy="2322911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6CEFFB9A-5999-4B14-8DDE-5114C6FC7D81}"/>
                </a:ext>
              </a:extLst>
            </p:cNvPr>
            <p:cNvSpPr txBox="1"/>
            <p:nvPr/>
          </p:nvSpPr>
          <p:spPr>
            <a:xfrm>
              <a:off x="8165199" y="5943600"/>
              <a:ext cx="6191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РО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E3616A92-CE1A-4AC4-A280-20D16A6FC099}"/>
              </a:ext>
            </a:extLst>
          </p:cNvPr>
          <p:cNvGrpSpPr/>
          <p:nvPr/>
        </p:nvGrpSpPr>
        <p:grpSpPr>
          <a:xfrm>
            <a:off x="3500574" y="4767591"/>
            <a:ext cx="1862137" cy="1961100"/>
            <a:chOff x="6469855" y="4816158"/>
            <a:chExt cx="1862137" cy="1961100"/>
          </a:xfrm>
        </p:grpSpPr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A561C067-1D59-4A52-BACD-FABE5B4DBB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6469855" y="4816158"/>
              <a:ext cx="1862137" cy="1961100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3551226-625E-43BE-B21C-B39B01B3928D}"/>
                </a:ext>
              </a:extLst>
            </p:cNvPr>
            <p:cNvSpPr txBox="1"/>
            <p:nvPr/>
          </p:nvSpPr>
          <p:spPr>
            <a:xfrm>
              <a:off x="7081921" y="5943600"/>
              <a:ext cx="6191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КО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31AF6DF-AF16-4F8D-A6EE-43D277C91C2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739" y="2070945"/>
            <a:ext cx="2344663" cy="2344663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A87A26D4-C9F9-4056-94C9-2AE5BAB4C6E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882" y="2040280"/>
            <a:ext cx="2369641" cy="2369641"/>
          </a:xfrm>
          <a:prstGeom prst="rect">
            <a:avLst/>
          </a:prstGeom>
        </p:spPr>
      </p:pic>
      <p:grpSp>
        <p:nvGrpSpPr>
          <p:cNvPr id="58" name="Группа 57">
            <a:extLst>
              <a:ext uri="{FF2B5EF4-FFF2-40B4-BE49-F238E27FC236}">
                <a16:creationId xmlns:a16="http://schemas.microsoft.com/office/drawing/2014/main" id="{9E1531CD-42DD-4FE2-AF87-248DB28B8423}"/>
              </a:ext>
            </a:extLst>
          </p:cNvPr>
          <p:cNvGrpSpPr/>
          <p:nvPr/>
        </p:nvGrpSpPr>
        <p:grpSpPr>
          <a:xfrm>
            <a:off x="3501960" y="4785878"/>
            <a:ext cx="1862137" cy="1961100"/>
            <a:chOff x="6469855" y="4816158"/>
            <a:chExt cx="1862137" cy="1961100"/>
          </a:xfrm>
        </p:grpSpPr>
        <p:pic>
          <p:nvPicPr>
            <p:cNvPr id="59" name="Рисунок 58">
              <a:extLst>
                <a:ext uri="{FF2B5EF4-FFF2-40B4-BE49-F238E27FC236}">
                  <a16:creationId xmlns:a16="http://schemas.microsoft.com/office/drawing/2014/main" id="{5620DD69-106E-4C68-966A-4DE3CDB3C29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6469855" y="4816158"/>
              <a:ext cx="1862137" cy="1961100"/>
            </a:xfrm>
            <a:prstGeom prst="rect">
              <a:avLst/>
            </a:prstGeom>
          </p:spPr>
        </p:pic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39CB9B06-D1BA-4158-A2DE-4FAF2AEC920B}"/>
                </a:ext>
              </a:extLst>
            </p:cNvPr>
            <p:cNvSpPr txBox="1"/>
            <p:nvPr/>
          </p:nvSpPr>
          <p:spPr>
            <a:xfrm>
              <a:off x="7036499" y="5918645"/>
              <a:ext cx="68753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Пі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61" name="Группа 60">
            <a:extLst>
              <a:ext uri="{FF2B5EF4-FFF2-40B4-BE49-F238E27FC236}">
                <a16:creationId xmlns:a16="http://schemas.microsoft.com/office/drawing/2014/main" id="{5D30C00A-C5FA-44C6-8C2C-D8CB05236785}"/>
              </a:ext>
            </a:extLst>
          </p:cNvPr>
          <p:cNvGrpSpPr/>
          <p:nvPr/>
        </p:nvGrpSpPr>
        <p:grpSpPr>
          <a:xfrm>
            <a:off x="4259006" y="4546316"/>
            <a:ext cx="2384819" cy="2322911"/>
            <a:chOff x="7282353" y="4635252"/>
            <a:chExt cx="2384819" cy="2322911"/>
          </a:xfrm>
        </p:grpSpPr>
        <p:pic>
          <p:nvPicPr>
            <p:cNvPr id="62" name="Рисунок 61">
              <a:extLst>
                <a:ext uri="{FF2B5EF4-FFF2-40B4-BE49-F238E27FC236}">
                  <a16:creationId xmlns:a16="http://schemas.microsoft.com/office/drawing/2014/main" id="{5B686222-D48B-40A5-82FE-345E17B8C93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7282353" y="4635252"/>
              <a:ext cx="2384819" cy="2322911"/>
            </a:xfrm>
            <a:prstGeom prst="rect">
              <a:avLst/>
            </a:prstGeom>
          </p:spPr>
        </p:pic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49EC88E1-4EF5-4BD8-A0ED-27370EE8CF5D}"/>
                </a:ext>
              </a:extLst>
            </p:cNvPr>
            <p:cNvSpPr txBox="1"/>
            <p:nvPr/>
          </p:nvSpPr>
          <p:spPr>
            <a:xfrm>
              <a:off x="8179387" y="5863433"/>
              <a:ext cx="6191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РА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67" name="Группа 66">
            <a:extLst>
              <a:ext uri="{FF2B5EF4-FFF2-40B4-BE49-F238E27FC236}">
                <a16:creationId xmlns:a16="http://schemas.microsoft.com/office/drawing/2014/main" id="{F65B0D1E-D2D7-4482-9F21-923293A4A58D}"/>
              </a:ext>
            </a:extLst>
          </p:cNvPr>
          <p:cNvGrpSpPr/>
          <p:nvPr/>
        </p:nvGrpSpPr>
        <p:grpSpPr>
          <a:xfrm>
            <a:off x="6546128" y="4625254"/>
            <a:ext cx="1961099" cy="2041840"/>
            <a:chOff x="9744074" y="4735417"/>
            <a:chExt cx="1961099" cy="2041840"/>
          </a:xfrm>
        </p:grpSpPr>
        <p:pic>
          <p:nvPicPr>
            <p:cNvPr id="68" name="Рисунок 67">
              <a:extLst>
                <a:ext uri="{FF2B5EF4-FFF2-40B4-BE49-F238E27FC236}">
                  <a16:creationId xmlns:a16="http://schemas.microsoft.com/office/drawing/2014/main" id="{790A8E0B-C405-4D2B-901F-AAADB8796DC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9744074" y="4735417"/>
              <a:ext cx="1961099" cy="2041840"/>
            </a:xfrm>
            <a:prstGeom prst="rect">
              <a:avLst/>
            </a:prstGeom>
          </p:spPr>
        </p:pic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11118C38-383D-4300-B9C2-931BAA55B86E}"/>
                </a:ext>
              </a:extLst>
            </p:cNvPr>
            <p:cNvSpPr txBox="1"/>
            <p:nvPr/>
          </p:nvSpPr>
          <p:spPr>
            <a:xfrm>
              <a:off x="10337745" y="5744411"/>
              <a:ext cx="73719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ДА</a:t>
              </a:r>
            </a:p>
          </p:txBody>
        </p:sp>
      </p:grpSp>
      <p:grpSp>
        <p:nvGrpSpPr>
          <p:cNvPr id="64" name="Группа 63">
            <a:extLst>
              <a:ext uri="{FF2B5EF4-FFF2-40B4-BE49-F238E27FC236}">
                <a16:creationId xmlns:a16="http://schemas.microsoft.com/office/drawing/2014/main" id="{55A949DB-C544-4196-BB15-DB6C14F8C342}"/>
              </a:ext>
            </a:extLst>
          </p:cNvPr>
          <p:cNvGrpSpPr/>
          <p:nvPr/>
        </p:nvGrpSpPr>
        <p:grpSpPr>
          <a:xfrm>
            <a:off x="5482276" y="4710544"/>
            <a:ext cx="2120504" cy="2120504"/>
            <a:chOff x="8524501" y="4736456"/>
            <a:chExt cx="2120504" cy="2120504"/>
          </a:xfrm>
        </p:grpSpPr>
        <p:pic>
          <p:nvPicPr>
            <p:cNvPr id="65" name="Рисунок 64">
              <a:extLst>
                <a:ext uri="{FF2B5EF4-FFF2-40B4-BE49-F238E27FC236}">
                  <a16:creationId xmlns:a16="http://schemas.microsoft.com/office/drawing/2014/main" id="{7672ADA8-097C-4130-9FA8-CD492AF25F5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8524501" y="4736456"/>
              <a:ext cx="2120504" cy="2120504"/>
            </a:xfrm>
            <a:prstGeom prst="rect">
              <a:avLst/>
            </a:prstGeom>
          </p:spPr>
        </p:pic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73B7086B-BAEA-4B95-B452-9053C90BBD26}"/>
                </a:ext>
              </a:extLst>
            </p:cNvPr>
            <p:cNvSpPr txBox="1"/>
            <p:nvPr/>
          </p:nvSpPr>
          <p:spPr>
            <a:xfrm>
              <a:off x="9187359" y="5820331"/>
              <a:ext cx="75916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Мі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8911E7A-2852-459F-9785-59CEA3863932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0" r="9148"/>
          <a:stretch/>
        </p:blipFill>
        <p:spPr>
          <a:xfrm flipH="1">
            <a:off x="931412" y="2040280"/>
            <a:ext cx="2973418" cy="4109896"/>
          </a:xfrm>
          <a:prstGeom prst="rect">
            <a:avLst/>
          </a:prstGeom>
        </p:spPr>
      </p:pic>
      <p:grpSp>
        <p:nvGrpSpPr>
          <p:cNvPr id="70" name="Группа 69">
            <a:extLst>
              <a:ext uri="{FF2B5EF4-FFF2-40B4-BE49-F238E27FC236}">
                <a16:creationId xmlns:a16="http://schemas.microsoft.com/office/drawing/2014/main" id="{4DC528AD-8D65-43C7-BC58-59517898C6F4}"/>
              </a:ext>
            </a:extLst>
          </p:cNvPr>
          <p:cNvGrpSpPr/>
          <p:nvPr/>
        </p:nvGrpSpPr>
        <p:grpSpPr>
          <a:xfrm>
            <a:off x="3506062" y="4750285"/>
            <a:ext cx="1862137" cy="1961100"/>
            <a:chOff x="6469855" y="4816158"/>
            <a:chExt cx="1862137" cy="1961100"/>
          </a:xfrm>
        </p:grpSpPr>
        <p:pic>
          <p:nvPicPr>
            <p:cNvPr id="72" name="Рисунок 71">
              <a:extLst>
                <a:ext uri="{FF2B5EF4-FFF2-40B4-BE49-F238E27FC236}">
                  <a16:creationId xmlns:a16="http://schemas.microsoft.com/office/drawing/2014/main" id="{1ECD0FA6-DBEB-4B20-84A9-D583B0B296A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6469855" y="4816158"/>
              <a:ext cx="1862137" cy="1961100"/>
            </a:xfrm>
            <a:prstGeom prst="rect">
              <a:avLst/>
            </a:prstGeom>
          </p:spPr>
        </p:pic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F6638390-706E-4282-9D08-3B85CD5AA825}"/>
                </a:ext>
              </a:extLst>
            </p:cNvPr>
            <p:cNvSpPr txBox="1"/>
            <p:nvPr/>
          </p:nvSpPr>
          <p:spPr>
            <a:xfrm>
              <a:off x="7060550" y="5813700"/>
              <a:ext cx="6191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ЧЕ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75" name="Группа 74">
            <a:extLst>
              <a:ext uri="{FF2B5EF4-FFF2-40B4-BE49-F238E27FC236}">
                <a16:creationId xmlns:a16="http://schemas.microsoft.com/office/drawing/2014/main" id="{6FCC283F-793F-478E-AB76-E4DFAA6992EF}"/>
              </a:ext>
            </a:extLst>
          </p:cNvPr>
          <p:cNvGrpSpPr/>
          <p:nvPr/>
        </p:nvGrpSpPr>
        <p:grpSpPr>
          <a:xfrm>
            <a:off x="4246879" y="4504082"/>
            <a:ext cx="2384819" cy="2322911"/>
            <a:chOff x="7282353" y="4635252"/>
            <a:chExt cx="2384819" cy="2322911"/>
          </a:xfrm>
        </p:grpSpPr>
        <p:pic>
          <p:nvPicPr>
            <p:cNvPr id="76" name="Рисунок 75">
              <a:extLst>
                <a:ext uri="{FF2B5EF4-FFF2-40B4-BE49-F238E27FC236}">
                  <a16:creationId xmlns:a16="http://schemas.microsoft.com/office/drawing/2014/main" id="{AC461BFC-60E4-42DB-9E8C-00DDC4A9E58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7282353" y="4635252"/>
              <a:ext cx="2384819" cy="2322911"/>
            </a:xfrm>
            <a:prstGeom prst="rect">
              <a:avLst/>
            </a:prstGeom>
          </p:spPr>
        </p:pic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C119A20A-4C15-49FA-A0CD-AC4F7C381F07}"/>
                </a:ext>
              </a:extLst>
            </p:cNvPr>
            <p:cNvSpPr txBox="1"/>
            <p:nvPr/>
          </p:nvSpPr>
          <p:spPr>
            <a:xfrm>
              <a:off x="8165199" y="5851267"/>
              <a:ext cx="6191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РЕ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78" name="Группа 77">
            <a:extLst>
              <a:ext uri="{FF2B5EF4-FFF2-40B4-BE49-F238E27FC236}">
                <a16:creationId xmlns:a16="http://schemas.microsoft.com/office/drawing/2014/main" id="{5B96A4A3-D764-4A68-9740-D4B40EB7317F}"/>
              </a:ext>
            </a:extLst>
          </p:cNvPr>
          <p:cNvGrpSpPr/>
          <p:nvPr/>
        </p:nvGrpSpPr>
        <p:grpSpPr>
          <a:xfrm>
            <a:off x="5458216" y="4708689"/>
            <a:ext cx="2120504" cy="2120504"/>
            <a:chOff x="8524501" y="4736456"/>
            <a:chExt cx="2120504" cy="2120504"/>
          </a:xfrm>
        </p:grpSpPr>
        <p:pic>
          <p:nvPicPr>
            <p:cNvPr id="79" name="Рисунок 78">
              <a:extLst>
                <a:ext uri="{FF2B5EF4-FFF2-40B4-BE49-F238E27FC236}">
                  <a16:creationId xmlns:a16="http://schemas.microsoft.com/office/drawing/2014/main" id="{874A2B21-C6A5-4551-A7F7-66C5F1410EB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8524501" y="4736456"/>
              <a:ext cx="2120504" cy="2120504"/>
            </a:xfrm>
            <a:prstGeom prst="rect">
              <a:avLst/>
            </a:prstGeom>
          </p:spPr>
        </p:pic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A940CC09-B2F6-4183-B5CD-99CC6C8D9082}"/>
                </a:ext>
              </a:extLst>
            </p:cNvPr>
            <p:cNvSpPr txBox="1"/>
            <p:nvPr/>
          </p:nvSpPr>
          <p:spPr>
            <a:xfrm>
              <a:off x="9222549" y="5817111"/>
              <a:ext cx="619125" cy="461665"/>
            </a:xfrm>
            <a:prstGeom prst="rect">
              <a:avLst/>
            </a:prstGeom>
            <a:noFill/>
            <a:effectLst>
              <a:glow rad="165100">
                <a:schemeClr val="accent1">
                  <a:alpha val="55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4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ПА</a:t>
              </a:r>
              <a:endParaRPr lang="ru-RU" sz="24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81" name="Группа 80">
            <a:extLst>
              <a:ext uri="{FF2B5EF4-FFF2-40B4-BE49-F238E27FC236}">
                <a16:creationId xmlns:a16="http://schemas.microsoft.com/office/drawing/2014/main" id="{94E00CDD-7986-4E81-900A-6151C533D2E4}"/>
              </a:ext>
            </a:extLst>
          </p:cNvPr>
          <p:cNvGrpSpPr/>
          <p:nvPr/>
        </p:nvGrpSpPr>
        <p:grpSpPr>
          <a:xfrm>
            <a:off x="6557916" y="4646615"/>
            <a:ext cx="1961099" cy="2041840"/>
            <a:chOff x="9744074" y="4735417"/>
            <a:chExt cx="1961099" cy="2041840"/>
          </a:xfrm>
        </p:grpSpPr>
        <p:pic>
          <p:nvPicPr>
            <p:cNvPr id="82" name="Рисунок 81">
              <a:extLst>
                <a:ext uri="{FF2B5EF4-FFF2-40B4-BE49-F238E27FC236}">
                  <a16:creationId xmlns:a16="http://schemas.microsoft.com/office/drawing/2014/main" id="{FC0ABA75-4DC9-4405-A059-875DE70D673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9744074" y="4735417"/>
              <a:ext cx="1961099" cy="2041840"/>
            </a:xfrm>
            <a:prstGeom prst="rect">
              <a:avLst/>
            </a:prstGeom>
          </p:spPr>
        </p:pic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61F58C0E-6769-4771-8FFF-7631058C209B}"/>
                </a:ext>
              </a:extLst>
            </p:cNvPr>
            <p:cNvSpPr txBox="1"/>
            <p:nvPr/>
          </p:nvSpPr>
          <p:spPr>
            <a:xfrm>
              <a:off x="10315837" y="5744575"/>
              <a:ext cx="73719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ХА</a:t>
              </a:r>
            </a:p>
          </p:txBody>
        </p:sp>
      </p:grp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5B529DE3-43D8-428C-9DFF-AA55A56BA77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7885" y="1832050"/>
            <a:ext cx="2887938" cy="2946715"/>
          </a:xfrm>
          <a:prstGeom prst="rect">
            <a:avLst/>
          </a:prstGeom>
        </p:spPr>
      </p:pic>
      <p:grpSp>
        <p:nvGrpSpPr>
          <p:cNvPr id="73" name="Группа 72">
            <a:extLst>
              <a:ext uri="{FF2B5EF4-FFF2-40B4-BE49-F238E27FC236}">
                <a16:creationId xmlns:a16="http://schemas.microsoft.com/office/drawing/2014/main" id="{31573C11-C705-4899-8571-CA4E41A32347}"/>
              </a:ext>
            </a:extLst>
          </p:cNvPr>
          <p:cNvGrpSpPr/>
          <p:nvPr/>
        </p:nvGrpSpPr>
        <p:grpSpPr>
          <a:xfrm>
            <a:off x="3498822" y="4758526"/>
            <a:ext cx="1862137" cy="1961100"/>
            <a:chOff x="6469855" y="4816158"/>
            <a:chExt cx="1862137" cy="1961100"/>
          </a:xfrm>
        </p:grpSpPr>
        <p:pic>
          <p:nvPicPr>
            <p:cNvPr id="84" name="Рисунок 83">
              <a:extLst>
                <a:ext uri="{FF2B5EF4-FFF2-40B4-BE49-F238E27FC236}">
                  <a16:creationId xmlns:a16="http://schemas.microsoft.com/office/drawing/2014/main" id="{316A514C-DF4F-45E9-90C0-9A11DEC15E5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6469855" y="4816158"/>
              <a:ext cx="1862137" cy="1961100"/>
            </a:xfrm>
            <a:prstGeom prst="rect">
              <a:avLst/>
            </a:prstGeom>
          </p:spPr>
        </p:pic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2E0148DA-80DF-4F89-BF1A-391544A4468A}"/>
                </a:ext>
              </a:extLst>
            </p:cNvPr>
            <p:cNvSpPr txBox="1"/>
            <p:nvPr/>
          </p:nvSpPr>
          <p:spPr>
            <a:xfrm>
              <a:off x="7060550" y="5813700"/>
              <a:ext cx="6952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ВИ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86" name="Группа 85">
            <a:extLst>
              <a:ext uri="{FF2B5EF4-FFF2-40B4-BE49-F238E27FC236}">
                <a16:creationId xmlns:a16="http://schemas.microsoft.com/office/drawing/2014/main" id="{98D7F2BB-FFCB-49CE-88E3-976D465C662C}"/>
              </a:ext>
            </a:extLst>
          </p:cNvPr>
          <p:cNvGrpSpPr/>
          <p:nvPr/>
        </p:nvGrpSpPr>
        <p:grpSpPr>
          <a:xfrm>
            <a:off x="4286724" y="4527874"/>
            <a:ext cx="2384819" cy="2322911"/>
            <a:chOff x="7282353" y="4635252"/>
            <a:chExt cx="2384819" cy="2322911"/>
          </a:xfrm>
        </p:grpSpPr>
        <p:pic>
          <p:nvPicPr>
            <p:cNvPr id="87" name="Рисунок 86">
              <a:extLst>
                <a:ext uri="{FF2B5EF4-FFF2-40B4-BE49-F238E27FC236}">
                  <a16:creationId xmlns:a16="http://schemas.microsoft.com/office/drawing/2014/main" id="{2D505866-AA12-4A0D-90AA-0A8DE993F1F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7282353" y="4635252"/>
              <a:ext cx="2384819" cy="2322911"/>
            </a:xfrm>
            <a:prstGeom prst="rect">
              <a:avLst/>
            </a:prstGeom>
          </p:spPr>
        </p:pic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D6730B8C-1332-44F5-A537-D51EA0496DBD}"/>
                </a:ext>
              </a:extLst>
            </p:cNvPr>
            <p:cNvSpPr txBox="1"/>
            <p:nvPr/>
          </p:nvSpPr>
          <p:spPr>
            <a:xfrm>
              <a:off x="8076091" y="5833282"/>
              <a:ext cx="73449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ШИ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89" name="Группа 88">
            <a:extLst>
              <a:ext uri="{FF2B5EF4-FFF2-40B4-BE49-F238E27FC236}">
                <a16:creationId xmlns:a16="http://schemas.microsoft.com/office/drawing/2014/main" id="{86B66511-2EF5-434C-9739-EB333DF994DF}"/>
              </a:ext>
            </a:extLst>
          </p:cNvPr>
          <p:cNvGrpSpPr/>
          <p:nvPr/>
        </p:nvGrpSpPr>
        <p:grpSpPr>
          <a:xfrm>
            <a:off x="5458216" y="4700687"/>
            <a:ext cx="2120504" cy="2120504"/>
            <a:chOff x="8524501" y="4736456"/>
            <a:chExt cx="2120504" cy="2120504"/>
          </a:xfrm>
        </p:grpSpPr>
        <p:pic>
          <p:nvPicPr>
            <p:cNvPr id="90" name="Рисунок 89">
              <a:extLst>
                <a:ext uri="{FF2B5EF4-FFF2-40B4-BE49-F238E27FC236}">
                  <a16:creationId xmlns:a16="http://schemas.microsoft.com/office/drawing/2014/main" id="{2D9F3F79-BA6E-4142-A6E5-3FC72424636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8524501" y="4736456"/>
              <a:ext cx="2120504" cy="2120504"/>
            </a:xfrm>
            <a:prstGeom prst="rect">
              <a:avLst/>
            </a:prstGeom>
          </p:spPr>
        </p:pic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56D5019C-6B8F-4FE4-BA5A-4939BF1EFEAE}"/>
                </a:ext>
              </a:extLst>
            </p:cNvPr>
            <p:cNvSpPr txBox="1"/>
            <p:nvPr/>
          </p:nvSpPr>
          <p:spPr>
            <a:xfrm>
              <a:off x="9163957" y="5833549"/>
              <a:ext cx="742648" cy="461665"/>
            </a:xfrm>
            <a:prstGeom prst="rect">
              <a:avLst/>
            </a:prstGeom>
            <a:noFill/>
            <a:effectLst>
              <a:glow rad="165100">
                <a:schemeClr val="accent1">
                  <a:alpha val="55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4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ВАН</a:t>
              </a:r>
              <a:endParaRPr lang="ru-RU" sz="24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92" name="Группа 91">
            <a:extLst>
              <a:ext uri="{FF2B5EF4-FFF2-40B4-BE49-F238E27FC236}">
                <a16:creationId xmlns:a16="http://schemas.microsoft.com/office/drawing/2014/main" id="{CE7FA928-DE33-47F3-94C5-14CE5AAB7A32}"/>
              </a:ext>
            </a:extLst>
          </p:cNvPr>
          <p:cNvGrpSpPr/>
          <p:nvPr/>
        </p:nvGrpSpPr>
        <p:grpSpPr>
          <a:xfrm>
            <a:off x="6570035" y="4647017"/>
            <a:ext cx="1961099" cy="2041840"/>
            <a:chOff x="9744074" y="4735417"/>
            <a:chExt cx="1961099" cy="2041840"/>
          </a:xfrm>
        </p:grpSpPr>
        <p:pic>
          <p:nvPicPr>
            <p:cNvPr id="93" name="Рисунок 92">
              <a:extLst>
                <a:ext uri="{FF2B5EF4-FFF2-40B4-BE49-F238E27FC236}">
                  <a16:creationId xmlns:a16="http://schemas.microsoft.com/office/drawing/2014/main" id="{3CF237F4-2619-4A9A-BC94-02789CE1324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9744074" y="4735417"/>
              <a:ext cx="1961099" cy="2041840"/>
            </a:xfrm>
            <a:prstGeom prst="rect">
              <a:avLst/>
            </a:prstGeom>
          </p:spPr>
        </p:pic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7ADBCB07-CD20-48FF-A133-BAFAA541DC17}"/>
                </a:ext>
              </a:extLst>
            </p:cNvPr>
            <p:cNvSpPr txBox="1"/>
            <p:nvPr/>
          </p:nvSpPr>
          <p:spPr>
            <a:xfrm>
              <a:off x="10315837" y="5744575"/>
              <a:ext cx="73719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КА</a:t>
              </a:r>
            </a:p>
          </p:txBody>
        </p:sp>
      </p:grp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AD3FCD0-662A-4712-9E9E-6D4F842BE7A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882" y="1948437"/>
            <a:ext cx="2441192" cy="2441192"/>
          </a:xfrm>
          <a:prstGeom prst="rect">
            <a:avLst/>
          </a:prstGeom>
        </p:spPr>
      </p:pic>
      <p:grpSp>
        <p:nvGrpSpPr>
          <p:cNvPr id="95" name="Группа 94">
            <a:extLst>
              <a:ext uri="{FF2B5EF4-FFF2-40B4-BE49-F238E27FC236}">
                <a16:creationId xmlns:a16="http://schemas.microsoft.com/office/drawing/2014/main" id="{9A742DB4-A96A-4868-8DE5-4B50D3648F3B}"/>
              </a:ext>
            </a:extLst>
          </p:cNvPr>
          <p:cNvGrpSpPr/>
          <p:nvPr/>
        </p:nvGrpSpPr>
        <p:grpSpPr>
          <a:xfrm>
            <a:off x="3512346" y="4756316"/>
            <a:ext cx="1862137" cy="1961100"/>
            <a:chOff x="6469855" y="4816158"/>
            <a:chExt cx="1862137" cy="1961100"/>
          </a:xfrm>
        </p:grpSpPr>
        <p:pic>
          <p:nvPicPr>
            <p:cNvPr id="96" name="Рисунок 95">
              <a:extLst>
                <a:ext uri="{FF2B5EF4-FFF2-40B4-BE49-F238E27FC236}">
                  <a16:creationId xmlns:a16="http://schemas.microsoft.com/office/drawing/2014/main" id="{D7E55D3C-22D5-4884-BE36-27A05A1C540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6469855" y="4816158"/>
              <a:ext cx="1862137" cy="1961100"/>
            </a:xfrm>
            <a:prstGeom prst="rect">
              <a:avLst/>
            </a:prstGeom>
          </p:spPr>
        </p:pic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F23A0CE4-3DF3-4CA1-AB7C-FCBC090C5E85}"/>
                </a:ext>
              </a:extLst>
            </p:cNvPr>
            <p:cNvSpPr txBox="1"/>
            <p:nvPr/>
          </p:nvSpPr>
          <p:spPr>
            <a:xfrm>
              <a:off x="7060550" y="5813700"/>
              <a:ext cx="6952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ВЕ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98" name="Группа 97">
            <a:extLst>
              <a:ext uri="{FF2B5EF4-FFF2-40B4-BE49-F238E27FC236}">
                <a16:creationId xmlns:a16="http://schemas.microsoft.com/office/drawing/2014/main" id="{E55FD122-0D99-4877-AC1D-AB9735240331}"/>
              </a:ext>
            </a:extLst>
          </p:cNvPr>
          <p:cNvGrpSpPr/>
          <p:nvPr/>
        </p:nvGrpSpPr>
        <p:grpSpPr>
          <a:xfrm>
            <a:off x="4267880" y="4529958"/>
            <a:ext cx="2384819" cy="2322911"/>
            <a:chOff x="7282353" y="4635252"/>
            <a:chExt cx="2384819" cy="2322911"/>
          </a:xfrm>
        </p:grpSpPr>
        <p:pic>
          <p:nvPicPr>
            <p:cNvPr id="99" name="Рисунок 98">
              <a:extLst>
                <a:ext uri="{FF2B5EF4-FFF2-40B4-BE49-F238E27FC236}">
                  <a16:creationId xmlns:a16="http://schemas.microsoft.com/office/drawing/2014/main" id="{A5D27F1D-C112-41B7-984C-E99727187A7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7282353" y="4635252"/>
              <a:ext cx="2384819" cy="2322911"/>
            </a:xfrm>
            <a:prstGeom prst="rect">
              <a:avLst/>
            </a:prstGeom>
          </p:spPr>
        </p:pic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DC53B22A-5373-47AF-BE29-E1751AC59C2E}"/>
                </a:ext>
              </a:extLst>
            </p:cNvPr>
            <p:cNvSpPr txBox="1"/>
            <p:nvPr/>
          </p:nvSpPr>
          <p:spPr>
            <a:xfrm>
              <a:off x="8095082" y="5835477"/>
              <a:ext cx="73449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ЛО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101" name="Группа 100">
            <a:extLst>
              <a:ext uri="{FF2B5EF4-FFF2-40B4-BE49-F238E27FC236}">
                <a16:creationId xmlns:a16="http://schemas.microsoft.com/office/drawing/2014/main" id="{570C4D5B-3256-4022-8721-0AF4870A09BA}"/>
              </a:ext>
            </a:extLst>
          </p:cNvPr>
          <p:cNvGrpSpPr/>
          <p:nvPr/>
        </p:nvGrpSpPr>
        <p:grpSpPr>
          <a:xfrm>
            <a:off x="5471707" y="4701504"/>
            <a:ext cx="2120504" cy="2120504"/>
            <a:chOff x="8524501" y="4736456"/>
            <a:chExt cx="2120504" cy="2120504"/>
          </a:xfrm>
        </p:grpSpPr>
        <p:pic>
          <p:nvPicPr>
            <p:cNvPr id="102" name="Рисунок 101">
              <a:extLst>
                <a:ext uri="{FF2B5EF4-FFF2-40B4-BE49-F238E27FC236}">
                  <a16:creationId xmlns:a16="http://schemas.microsoft.com/office/drawing/2014/main" id="{CC73D429-9F72-4230-BF6C-94900624294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8524501" y="4736456"/>
              <a:ext cx="2120504" cy="2120504"/>
            </a:xfrm>
            <a:prstGeom prst="rect">
              <a:avLst/>
            </a:prstGeom>
          </p:spPr>
        </p:pic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61879FCC-C0E4-4552-BBA2-04EC6FD6A1D6}"/>
                </a:ext>
              </a:extLst>
            </p:cNvPr>
            <p:cNvSpPr txBox="1"/>
            <p:nvPr/>
          </p:nvSpPr>
          <p:spPr>
            <a:xfrm>
              <a:off x="9163265" y="5814440"/>
              <a:ext cx="742648" cy="523220"/>
            </a:xfrm>
            <a:prstGeom prst="rect">
              <a:avLst/>
            </a:prstGeom>
            <a:noFill/>
            <a:effectLst>
              <a:glow rad="165100">
                <a:schemeClr val="accent1">
                  <a:alpha val="55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СИ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104" name="Группа 103">
            <a:extLst>
              <a:ext uri="{FF2B5EF4-FFF2-40B4-BE49-F238E27FC236}">
                <a16:creationId xmlns:a16="http://schemas.microsoft.com/office/drawing/2014/main" id="{71323055-F260-426E-AAAD-CD1C64156C6E}"/>
              </a:ext>
            </a:extLst>
          </p:cNvPr>
          <p:cNvGrpSpPr/>
          <p:nvPr/>
        </p:nvGrpSpPr>
        <p:grpSpPr>
          <a:xfrm>
            <a:off x="6563859" y="4632211"/>
            <a:ext cx="1961099" cy="2041840"/>
            <a:chOff x="9744074" y="4735417"/>
            <a:chExt cx="1961099" cy="2041840"/>
          </a:xfrm>
        </p:grpSpPr>
        <p:pic>
          <p:nvPicPr>
            <p:cNvPr id="105" name="Рисунок 104">
              <a:extLst>
                <a:ext uri="{FF2B5EF4-FFF2-40B4-BE49-F238E27FC236}">
                  <a16:creationId xmlns:a16="http://schemas.microsoft.com/office/drawing/2014/main" id="{8AE126CD-1CF3-4AC2-A50B-E7457E613A5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9744074" y="4735417"/>
              <a:ext cx="1961099" cy="2041840"/>
            </a:xfrm>
            <a:prstGeom prst="rect">
              <a:avLst/>
            </a:prstGeom>
          </p:spPr>
        </p:pic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3C6BB5E7-F71D-4C58-83F7-605B1AADDD8E}"/>
                </a:ext>
              </a:extLst>
            </p:cNvPr>
            <p:cNvSpPr txBox="1"/>
            <p:nvPr/>
          </p:nvSpPr>
          <p:spPr>
            <a:xfrm>
              <a:off x="10295607" y="5800320"/>
              <a:ext cx="8580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ПЕД</a:t>
              </a:r>
            </a:p>
          </p:txBody>
        </p:sp>
      </p:grp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F726A42-6125-4B14-ACF0-518AE3F248B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587" y="1746406"/>
            <a:ext cx="2747053" cy="2747053"/>
          </a:xfrm>
          <a:prstGeom prst="rect">
            <a:avLst/>
          </a:prstGeom>
        </p:spPr>
      </p:pic>
      <p:pic>
        <p:nvPicPr>
          <p:cNvPr id="107" name="Рисунок 106">
            <a:extLst>
              <a:ext uri="{FF2B5EF4-FFF2-40B4-BE49-F238E27FC236}">
                <a16:creationId xmlns:a16="http://schemas.microsoft.com/office/drawing/2014/main" id="{42482717-3463-4CD6-A7E6-D1746CE195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712" y="5990247"/>
            <a:ext cx="1112613" cy="962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Рисунок 107">
            <a:extLst>
              <a:ext uri="{FF2B5EF4-FFF2-40B4-BE49-F238E27FC236}">
                <a16:creationId xmlns:a16="http://schemas.microsoft.com/office/drawing/2014/main" id="{653275B7-E9A7-4088-A968-64E292657A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874643" y="1731542"/>
            <a:ext cx="3013577" cy="3013577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404" name="Picture 403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56546" y="2800350"/>
            <a:ext cx="2057400" cy="328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930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>
                      <p:stCondLst>
                        <p:cond delay="indefinite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" fill="hold">
                      <p:stCondLst>
                        <p:cond delay="indefinite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0" fill="hold">
                      <p:stCondLst>
                        <p:cond delay="indefinite"/>
                      </p:stCondLst>
                      <p:childTnLst>
                        <p:par>
                          <p:cTn id="311" fill="hold">
                            <p:stCondLst>
                              <p:cond delay="0"/>
                            </p:stCondLst>
                            <p:childTnLst>
                              <p:par>
                                <p:cTn id="31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5" fill="hold">
                      <p:stCondLst>
                        <p:cond delay="indefinite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0" fill="hold">
                      <p:stCondLst>
                        <p:cond delay="indefinite"/>
                      </p:stCondLst>
                      <p:childTnLst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7" fill="hold">
                      <p:stCondLst>
                        <p:cond delay="indefinite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2" fill="hold">
                      <p:stCondLst>
                        <p:cond delay="indefinite"/>
                      </p:stCondLst>
                      <p:childTnLst>
                        <p:par>
                          <p:cTn id="333" fill="hold">
                            <p:stCondLst>
                              <p:cond delay="0"/>
                            </p:stCondLst>
                            <p:childTnLst>
                              <p:par>
                                <p:cTn id="3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7" fill="hold">
                      <p:stCondLst>
                        <p:cond delay="indefinite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2" fill="hold">
                      <p:stCondLst>
                        <p:cond delay="indefinite"/>
                      </p:stCondLst>
                      <p:childTnLst>
                        <p:par>
                          <p:cTn id="343" fill="hold">
                            <p:stCondLst>
                              <p:cond delay="0"/>
                            </p:stCondLst>
                            <p:childTnLst>
                              <p:par>
                                <p:cTn id="3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7" fill="hold">
                      <p:stCondLst>
                        <p:cond delay="indefinite"/>
                      </p:stCondLst>
                      <p:childTnLst>
                        <p:par>
                          <p:cTn id="348" fill="hold">
                            <p:stCondLst>
                              <p:cond delay="0"/>
                            </p:stCondLst>
                            <p:childTnLst>
                              <p:par>
                                <p:cTn id="3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4" fill="hold">
                      <p:stCondLst>
                        <p:cond delay="indefinite"/>
                      </p:stCondLst>
                      <p:childTnLst>
                        <p:par>
                          <p:cTn id="355" fill="hold">
                            <p:stCondLst>
                              <p:cond delay="0"/>
                            </p:stCondLst>
                            <p:childTnLst>
                              <p:par>
                                <p:cTn id="356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5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9" fill="hold">
                      <p:stCondLst>
                        <p:cond delay="indefinite"/>
                      </p:stCondLst>
                      <p:childTnLst>
                        <p:par>
                          <p:cTn id="360" fill="hold">
                            <p:stCondLst>
                              <p:cond delay="0"/>
                            </p:stCondLst>
                            <p:childTnLst>
                              <p:par>
                                <p:cTn id="36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4" fill="hold">
                      <p:stCondLst>
                        <p:cond delay="indefinite"/>
                      </p:stCondLst>
                      <p:childTnLst>
                        <p:par>
                          <p:cTn id="365" fill="hold">
                            <p:stCondLst>
                              <p:cond delay="0"/>
                            </p:stCondLst>
                            <p:childTnLst>
                              <p:par>
                                <p:cTn id="366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9" fill="hold">
                      <p:stCondLst>
                        <p:cond delay="indefinite"/>
                      </p:stCondLst>
                      <p:childTnLst>
                        <p:par>
                          <p:cTn id="370" fill="hold">
                            <p:stCondLst>
                              <p:cond delay="0"/>
                            </p:stCondLst>
                            <p:childTnLst>
                              <p:par>
                                <p:cTn id="37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7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4" fill="hold">
                      <p:stCondLst>
                        <p:cond delay="indefinite"/>
                      </p:stCondLst>
                      <p:childTnLst>
                        <p:par>
                          <p:cTn id="375" fill="hold">
                            <p:stCondLst>
                              <p:cond delay="0"/>
                            </p:stCondLst>
                            <p:childTnLst>
                              <p:par>
                                <p:cTn id="37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1" fill="hold">
                      <p:stCondLst>
                        <p:cond delay="indefinite"/>
                      </p:stCondLst>
                      <p:childTnLst>
                        <p:par>
                          <p:cTn id="382" fill="hold">
                            <p:stCondLst>
                              <p:cond delay="0"/>
                            </p:stCondLst>
                            <p:childTnLst>
                              <p:par>
                                <p:cTn id="383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4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8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0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1" fill="hold">
                      <p:stCondLst>
                        <p:cond delay="0"/>
                      </p:stCondLst>
                      <p:childTnLst>
                        <p:par>
                          <p:cTn id="392" fill="hold">
                            <p:stCondLst>
                              <p:cond delay="0"/>
                            </p:stCondLst>
                            <p:childTnLst>
                              <p:par>
                                <p:cTn id="39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5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6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8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9" fill="hold">
                      <p:stCondLst>
                        <p:cond delay="indefinite"/>
                      </p:stCondLst>
                      <p:childTnLst>
                        <p:par>
                          <p:cTn id="400" fill="hold">
                            <p:stCondLst>
                              <p:cond delay="0"/>
                            </p:stCondLst>
                            <p:childTnLst>
                              <p:par>
                                <p:cTn id="40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29</Words>
  <Application>Microsoft Office PowerPoint</Application>
  <PresentationFormat>Широкоэкранный</PresentationFormat>
  <Paragraphs>28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21</cp:revision>
  <dcterms:created xsi:type="dcterms:W3CDTF">2024-11-29T17:58:30Z</dcterms:created>
  <dcterms:modified xsi:type="dcterms:W3CDTF">2024-12-03T08:57:56Z</dcterms:modified>
</cp:coreProperties>
</file>