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5" d="100"/>
          <a:sy n="65" d="100"/>
        </p:scale>
        <p:origin x="700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01752E-CFAB-4B1D-A8F4-AE036AF982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57D5261-ED2D-4100-A1D0-8C6C42AD09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798471-1AAD-4CAC-A34F-7355E9BF3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E4E1-8148-40F4-AD22-983EC7794786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E9AC88-D024-481C-8E3F-C1B98DF35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B55674-2A9B-447E-8A75-E819E967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D984-5E6E-4AAE-834B-FC7E8E1C4E7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86418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589F0E-964F-4AB7-BD95-888366E6B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DA869D1-18F9-4727-AB1C-5E4D67408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6555E4-99F6-4A58-84A5-7B1E00091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E4E1-8148-40F4-AD22-983EC7794786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5F34C8-9D56-4D8B-BDC3-0A15D62E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805D32-B59C-4F4D-9097-7061E4656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D984-5E6E-4AAE-834B-FC7E8E1C4E7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72516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F05A47A-0ACF-49C5-B1CB-E9F10D2B18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63D89EC-24DE-422C-852E-DAEA899CD2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C40791-70A6-4ADF-B46E-C17C86980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E4E1-8148-40F4-AD22-983EC7794786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FD24A3-4BD8-4D37-A5B5-7C66B481B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653C49-EEBE-4CEA-9F60-DB8E8AC01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D984-5E6E-4AAE-834B-FC7E8E1C4E7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3464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58D873-5B83-4FE8-BD95-4994D3429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1AD83C-6985-488B-8D8C-35655D546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3E137C-CCDB-4D52-AD6D-CE5797EE8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E4E1-8148-40F4-AD22-983EC7794786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68AAD7-3A0A-4E20-B7AA-DDAB0CA51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4BA403-220A-4A36-8DB6-FCFFC118C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D984-5E6E-4AAE-834B-FC7E8E1C4E7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26318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A8DDA4-DC58-44A1-938D-E4C93595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ADB01A-1A0D-4A81-B806-697F3E14BD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3EA219-6BF3-4D0D-BDFA-0FC871C8A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E4E1-8148-40F4-AD22-983EC7794786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1526D8-DBF0-4251-8897-0F9AEAA54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907059-DAD0-4ACE-B8BB-91802EE72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D984-5E6E-4AAE-834B-FC7E8E1C4E7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14124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C26035-C0C8-4B35-B2CD-CEFADB42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610E9C-3C7A-4D9D-97AE-819E57D94C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0625733-1686-4AC5-A072-8CB204B4F0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7493F6B-6CE6-4934-A038-7B5AC9AEC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E4E1-8148-40F4-AD22-983EC7794786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D49954-1F17-43D4-9322-B4BC14A3E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E96FA2-0729-4CCB-8B9E-ED25D8D64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D984-5E6E-4AAE-834B-FC7E8E1C4E7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49055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93DA9E-46B3-46D2-94B1-A7C893975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73C79E-C979-4F21-A80F-C28580C53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A2DBDBC-A578-4892-A4D2-FD8D200206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B7446E7-D3EE-4DA4-88FB-58C6A9B012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9781AC7-097E-4A75-99D0-96F42C11A2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F2B14CA-1A60-4A16-840F-9A96A874E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E4E1-8148-40F4-AD22-983EC7794786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A3B480B-E922-4A70-8F7A-BEF8CB9B6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D258AD0-0CAB-4C12-AC12-81CF1C8A0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D984-5E6E-4AAE-834B-FC7E8E1C4E7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85248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1CC72B-CC43-45B5-B27A-FEF8D3604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E72A1EF-A7F8-4BDA-81C3-6CB6771BB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E4E1-8148-40F4-AD22-983EC7794786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90678DB-B039-4918-A036-D8BBDC240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B1A2D75-ABEB-4FED-8BE6-5DC2CAFDC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D984-5E6E-4AAE-834B-FC7E8E1C4E7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02613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9D43C8F-454A-47FD-AF0B-A6F288F62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E4E1-8148-40F4-AD22-983EC7794786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0DE1FEC-6C17-4338-B12E-906E3794F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B7D7F0-1EC5-49A3-ACBA-40B00E47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D984-5E6E-4AAE-834B-FC7E8E1C4E7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2298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A8330F-0EA4-437E-A518-9E0002765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2BBA98-B2F5-49E3-8EEC-9E6061973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8A106DD-B644-44A8-A4C5-B4B1B36FA0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FD05EE-46FF-4A29-877A-FC721C5E3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E4E1-8148-40F4-AD22-983EC7794786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277854-3CBF-4ED3-8DA9-593EE6C7A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88DA91F-B22C-4844-8FCF-527260076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D984-5E6E-4AAE-834B-FC7E8E1C4E7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46586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D8CD29-E188-42A3-BACA-C427D7DF1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06E7C35-1939-459D-8F5A-B63EAAD31A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D6A2CD-4A1C-4588-9F88-9E3B3D12CF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D8F157E-C00C-4C4B-8922-DB3DA44A1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E4E1-8148-40F4-AD22-983EC7794786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7A4245-4E5A-4A08-84B2-0088F6035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0463BF-597C-436E-8E52-3D5300973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D984-5E6E-4AAE-834B-FC7E8E1C4E7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4569796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BEAC3E-DCF2-4672-9621-853705A39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89B5E5-C5B4-4135-A59E-81DF24CF4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0AE6F5-C015-4B6A-90F6-12EF777F29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0E4E1-8148-40F4-AD22-983EC7794786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96A0B3-4D31-41CD-B357-20D89AFB52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CB64B9-F54A-491D-BFF6-ADB3ED3BE5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5D984-5E6E-4AAE-834B-FC7E8E1C4E7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7860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58A84CE2-E00F-41D3-A61F-1989481E4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Google Shape;84;p1">
            <a:extLst>
              <a:ext uri="{FF2B5EF4-FFF2-40B4-BE49-F238E27FC236}">
                <a16:creationId xmlns:a16="http://schemas.microsoft.com/office/drawing/2014/main" id="{5CFBD614-77BC-4A64-9F81-423A37E0C67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07097" y="0"/>
            <a:ext cx="884903" cy="824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99059F3-1736-4750-83CF-AFF47E0BCB4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90" y="4422958"/>
            <a:ext cx="1853920" cy="185392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CDAD088-7D5F-48A2-A142-50AAB028D17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026" y="4725203"/>
            <a:ext cx="1639586" cy="163958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DA13DDA-49CC-4266-8B07-3D5908D8B0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139" y="4951314"/>
            <a:ext cx="1456307" cy="141347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0D1DC43-3779-48F7-A22E-EEEDBD96F3AF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251" y="1924041"/>
            <a:ext cx="1717775" cy="171777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2A62EC0-677D-4906-A3C6-E3F33A5B880C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275" y="1944848"/>
            <a:ext cx="1676159" cy="167615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1551115-C050-41A4-90FE-D67A7FBDACA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130" y="1580240"/>
            <a:ext cx="2405379" cy="2405379"/>
          </a:xfrm>
          <a:prstGeom prst="rect">
            <a:avLst/>
          </a:prstGeom>
        </p:spPr>
      </p:pic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106814F1-4C83-4EFC-ABE6-9D1E8F1E773C}"/>
              </a:ext>
            </a:extLst>
          </p:cNvPr>
          <p:cNvSpPr/>
          <p:nvPr/>
        </p:nvSpPr>
        <p:spPr>
          <a:xfrm>
            <a:off x="1923393" y="236857"/>
            <a:ext cx="7057920" cy="74374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F09FAA9-6A8C-44B7-8A01-457F99D9F90F}"/>
              </a:ext>
            </a:extLst>
          </p:cNvPr>
          <p:cNvSpPr txBox="1"/>
          <p:nvPr/>
        </p:nvSpPr>
        <p:spPr>
          <a:xfrm>
            <a:off x="1931496" y="300861"/>
            <a:ext cx="6770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/>
              <a:t>Шуне</a:t>
            </a:r>
            <a:r>
              <a:rPr lang="ru-RU" sz="2800" b="1" dirty="0"/>
              <a:t> на планете Ши нашептали камыши.</a:t>
            </a:r>
            <a:endParaRPr lang="ru-KZ" sz="28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0FF30D-B641-4550-A544-C351C63865F5}"/>
              </a:ext>
            </a:extLst>
          </p:cNvPr>
          <p:cNvSpPr txBox="1"/>
          <p:nvPr/>
        </p:nvSpPr>
        <p:spPr>
          <a:xfrm>
            <a:off x="1931497" y="300861"/>
            <a:ext cx="6675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/>
              <a:t>Шуня</a:t>
            </a:r>
            <a:r>
              <a:rPr lang="ru-RU" sz="2800" b="1" dirty="0"/>
              <a:t> на планете </a:t>
            </a:r>
            <a:r>
              <a:rPr lang="ru-RU" sz="2800" b="1" dirty="0" err="1"/>
              <a:t>Ша</a:t>
            </a:r>
            <a:r>
              <a:rPr lang="ru-RU" sz="2800" b="1" dirty="0"/>
              <a:t> покачал малыша.</a:t>
            </a:r>
            <a:endParaRPr lang="ru-KZ" sz="28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62FAAC2-E71F-408A-B463-21B2EC9965B1}"/>
              </a:ext>
            </a:extLst>
          </p:cNvPr>
          <p:cNvSpPr txBox="1"/>
          <p:nvPr/>
        </p:nvSpPr>
        <p:spPr>
          <a:xfrm>
            <a:off x="1931496" y="300861"/>
            <a:ext cx="5848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/>
              <a:t>Шуня</a:t>
            </a:r>
            <a:r>
              <a:rPr lang="ru-RU" sz="2800" b="1" dirty="0"/>
              <a:t> на планете </a:t>
            </a:r>
            <a:r>
              <a:rPr lang="ru-RU" sz="2800" b="1" dirty="0" err="1"/>
              <a:t>Уш</a:t>
            </a:r>
            <a:r>
              <a:rPr lang="ru-RU" sz="2800" b="1" dirty="0"/>
              <a:t> принял душ.</a:t>
            </a:r>
            <a:endParaRPr lang="ru-KZ" sz="28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F1611EE-7B44-4E33-BB3D-5453CF81C1B9}"/>
              </a:ext>
            </a:extLst>
          </p:cNvPr>
          <p:cNvSpPr txBox="1"/>
          <p:nvPr/>
        </p:nvSpPr>
        <p:spPr>
          <a:xfrm>
            <a:off x="1931496" y="300861"/>
            <a:ext cx="6818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/>
              <a:t>Шуня</a:t>
            </a:r>
            <a:r>
              <a:rPr lang="ru-RU" sz="2800" b="1" dirty="0"/>
              <a:t> на планете </a:t>
            </a:r>
            <a:r>
              <a:rPr lang="ru-RU" sz="2800" b="1" dirty="0" err="1"/>
              <a:t>Ше</a:t>
            </a:r>
            <a:r>
              <a:rPr lang="ru-RU" sz="2800" b="1" dirty="0"/>
              <a:t> потерялся в камыше.</a:t>
            </a:r>
            <a:endParaRPr lang="ru-KZ" sz="28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32F521A-14CD-4ACF-A35C-935BC8A0F411}"/>
              </a:ext>
            </a:extLst>
          </p:cNvPr>
          <p:cNvSpPr txBox="1"/>
          <p:nvPr/>
        </p:nvSpPr>
        <p:spPr>
          <a:xfrm>
            <a:off x="1931496" y="290595"/>
            <a:ext cx="7057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/>
              <a:t>Шуня</a:t>
            </a:r>
            <a:r>
              <a:rPr lang="ru-RU" sz="2800" b="1" dirty="0"/>
              <a:t> на планете </a:t>
            </a:r>
            <a:r>
              <a:rPr lang="ru-RU" sz="2800" b="1" dirty="0" err="1"/>
              <a:t>Шо</a:t>
            </a:r>
            <a:r>
              <a:rPr lang="ru-RU" sz="2800" b="1" dirty="0"/>
              <a:t> наигрался с малышом.</a:t>
            </a:r>
            <a:endParaRPr lang="ru-KZ" sz="28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534BFD4-7A30-49E7-96FD-C5CFDB8F290D}"/>
              </a:ext>
            </a:extLst>
          </p:cNvPr>
          <p:cNvSpPr txBox="1"/>
          <p:nvPr/>
        </p:nvSpPr>
        <p:spPr>
          <a:xfrm>
            <a:off x="2514573" y="302757"/>
            <a:ext cx="5816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/>
              <a:t>Шуне</a:t>
            </a:r>
            <a:r>
              <a:rPr lang="ru-RU" sz="2800" b="1" dirty="0"/>
              <a:t> на планете </a:t>
            </a:r>
            <a:r>
              <a:rPr lang="ru-RU" sz="2800" b="1" dirty="0" err="1"/>
              <a:t>Шо</a:t>
            </a:r>
            <a:r>
              <a:rPr lang="ru-RU" sz="2800" b="1" dirty="0"/>
              <a:t> дома хорошо.</a:t>
            </a:r>
            <a:endParaRPr lang="ru-KZ" sz="2800" b="1" dirty="0"/>
          </a:p>
        </p:txBody>
      </p:sp>
      <p:sp>
        <p:nvSpPr>
          <p:cNvPr id="30" name="Полилиния: фигура 29">
            <a:extLst>
              <a:ext uri="{FF2B5EF4-FFF2-40B4-BE49-F238E27FC236}">
                <a16:creationId xmlns:a16="http://schemas.microsoft.com/office/drawing/2014/main" id="{E4E2C788-BC13-424B-993B-DD878FA65FD4}"/>
              </a:ext>
            </a:extLst>
          </p:cNvPr>
          <p:cNvSpPr/>
          <p:nvPr/>
        </p:nvSpPr>
        <p:spPr>
          <a:xfrm>
            <a:off x="2813538" y="2641733"/>
            <a:ext cx="1507253" cy="365184"/>
          </a:xfrm>
          <a:custGeom>
            <a:avLst/>
            <a:gdLst>
              <a:gd name="connsiteX0" fmla="*/ 0 w 1507253"/>
              <a:gd name="connsiteY0" fmla="*/ 131612 h 365184"/>
              <a:gd name="connsiteX1" fmla="*/ 401935 w 1507253"/>
              <a:gd name="connsiteY1" fmla="*/ 362724 h 365184"/>
              <a:gd name="connsiteX2" fmla="*/ 753627 w 1507253"/>
              <a:gd name="connsiteY2" fmla="*/ 983 h 365184"/>
              <a:gd name="connsiteX3" fmla="*/ 1245996 w 1507253"/>
              <a:gd name="connsiteY3" fmla="*/ 252192 h 365184"/>
              <a:gd name="connsiteX4" fmla="*/ 1507253 w 1507253"/>
              <a:gd name="connsiteY4" fmla="*/ 141660 h 365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7253" h="365184">
                <a:moveTo>
                  <a:pt x="0" y="131612"/>
                </a:moveTo>
                <a:cubicBezTo>
                  <a:pt x="138165" y="258053"/>
                  <a:pt x="276331" y="384495"/>
                  <a:pt x="401935" y="362724"/>
                </a:cubicBezTo>
                <a:cubicBezTo>
                  <a:pt x="527539" y="340953"/>
                  <a:pt x="612950" y="19405"/>
                  <a:pt x="753627" y="983"/>
                </a:cubicBezTo>
                <a:cubicBezTo>
                  <a:pt x="894304" y="-17439"/>
                  <a:pt x="1120392" y="228746"/>
                  <a:pt x="1245996" y="252192"/>
                </a:cubicBezTo>
                <a:cubicBezTo>
                  <a:pt x="1371600" y="275638"/>
                  <a:pt x="1439426" y="208649"/>
                  <a:pt x="1507253" y="141660"/>
                </a:cubicBezTo>
              </a:path>
            </a:pathLst>
          </a:custGeom>
          <a:noFill/>
          <a:ln w="571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1" name="Полилиния: фигура 30">
            <a:extLst>
              <a:ext uri="{FF2B5EF4-FFF2-40B4-BE49-F238E27FC236}">
                <a16:creationId xmlns:a16="http://schemas.microsoft.com/office/drawing/2014/main" id="{51285A7B-8070-474C-ABBE-5F412594347D}"/>
              </a:ext>
            </a:extLst>
          </p:cNvPr>
          <p:cNvSpPr/>
          <p:nvPr/>
        </p:nvSpPr>
        <p:spPr>
          <a:xfrm rot="12019470">
            <a:off x="5557683" y="2753247"/>
            <a:ext cx="1507253" cy="253669"/>
          </a:xfrm>
          <a:custGeom>
            <a:avLst/>
            <a:gdLst>
              <a:gd name="connsiteX0" fmla="*/ 0 w 1507253"/>
              <a:gd name="connsiteY0" fmla="*/ 131612 h 365184"/>
              <a:gd name="connsiteX1" fmla="*/ 401935 w 1507253"/>
              <a:gd name="connsiteY1" fmla="*/ 362724 h 365184"/>
              <a:gd name="connsiteX2" fmla="*/ 753627 w 1507253"/>
              <a:gd name="connsiteY2" fmla="*/ 983 h 365184"/>
              <a:gd name="connsiteX3" fmla="*/ 1245996 w 1507253"/>
              <a:gd name="connsiteY3" fmla="*/ 252192 h 365184"/>
              <a:gd name="connsiteX4" fmla="*/ 1507253 w 1507253"/>
              <a:gd name="connsiteY4" fmla="*/ 141660 h 365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7253" h="365184">
                <a:moveTo>
                  <a:pt x="0" y="131612"/>
                </a:moveTo>
                <a:cubicBezTo>
                  <a:pt x="138165" y="258053"/>
                  <a:pt x="276331" y="384495"/>
                  <a:pt x="401935" y="362724"/>
                </a:cubicBezTo>
                <a:cubicBezTo>
                  <a:pt x="527539" y="340953"/>
                  <a:pt x="612950" y="19405"/>
                  <a:pt x="753627" y="983"/>
                </a:cubicBezTo>
                <a:cubicBezTo>
                  <a:pt x="894304" y="-17439"/>
                  <a:pt x="1120392" y="228746"/>
                  <a:pt x="1245996" y="252192"/>
                </a:cubicBezTo>
                <a:cubicBezTo>
                  <a:pt x="1371600" y="275638"/>
                  <a:pt x="1439426" y="208649"/>
                  <a:pt x="1507253" y="141660"/>
                </a:cubicBezTo>
              </a:path>
            </a:pathLst>
          </a:custGeom>
          <a:noFill/>
          <a:ln w="571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2" name="Полилиния: фигура 31">
            <a:extLst>
              <a:ext uri="{FF2B5EF4-FFF2-40B4-BE49-F238E27FC236}">
                <a16:creationId xmlns:a16="http://schemas.microsoft.com/office/drawing/2014/main" id="{CC58528E-BCB6-47EE-B574-C6DEFD16616E}"/>
              </a:ext>
            </a:extLst>
          </p:cNvPr>
          <p:cNvSpPr/>
          <p:nvPr/>
        </p:nvSpPr>
        <p:spPr>
          <a:xfrm rot="5692774">
            <a:off x="6689713" y="4063849"/>
            <a:ext cx="1507253" cy="253669"/>
          </a:xfrm>
          <a:custGeom>
            <a:avLst/>
            <a:gdLst>
              <a:gd name="connsiteX0" fmla="*/ 0 w 1507253"/>
              <a:gd name="connsiteY0" fmla="*/ 131612 h 365184"/>
              <a:gd name="connsiteX1" fmla="*/ 401935 w 1507253"/>
              <a:gd name="connsiteY1" fmla="*/ 362724 h 365184"/>
              <a:gd name="connsiteX2" fmla="*/ 753627 w 1507253"/>
              <a:gd name="connsiteY2" fmla="*/ 983 h 365184"/>
              <a:gd name="connsiteX3" fmla="*/ 1245996 w 1507253"/>
              <a:gd name="connsiteY3" fmla="*/ 252192 h 365184"/>
              <a:gd name="connsiteX4" fmla="*/ 1507253 w 1507253"/>
              <a:gd name="connsiteY4" fmla="*/ 141660 h 365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7253" h="365184">
                <a:moveTo>
                  <a:pt x="0" y="131612"/>
                </a:moveTo>
                <a:cubicBezTo>
                  <a:pt x="138165" y="258053"/>
                  <a:pt x="276331" y="384495"/>
                  <a:pt x="401935" y="362724"/>
                </a:cubicBezTo>
                <a:cubicBezTo>
                  <a:pt x="527539" y="340953"/>
                  <a:pt x="612950" y="19405"/>
                  <a:pt x="753627" y="983"/>
                </a:cubicBezTo>
                <a:cubicBezTo>
                  <a:pt x="894304" y="-17439"/>
                  <a:pt x="1120392" y="228746"/>
                  <a:pt x="1245996" y="252192"/>
                </a:cubicBezTo>
                <a:cubicBezTo>
                  <a:pt x="1371600" y="275638"/>
                  <a:pt x="1439426" y="208649"/>
                  <a:pt x="1507253" y="141660"/>
                </a:cubicBezTo>
              </a:path>
            </a:pathLst>
          </a:custGeom>
          <a:noFill/>
          <a:ln w="571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3" name="Полилиния: фигура 32">
            <a:extLst>
              <a:ext uri="{FF2B5EF4-FFF2-40B4-BE49-F238E27FC236}">
                <a16:creationId xmlns:a16="http://schemas.microsoft.com/office/drawing/2014/main" id="{06C56B7B-B533-4013-B41F-F2ADF1B0DFE7}"/>
              </a:ext>
            </a:extLst>
          </p:cNvPr>
          <p:cNvSpPr/>
          <p:nvPr/>
        </p:nvSpPr>
        <p:spPr>
          <a:xfrm rot="10460624">
            <a:off x="5291412" y="5283534"/>
            <a:ext cx="1609177" cy="388013"/>
          </a:xfrm>
          <a:custGeom>
            <a:avLst/>
            <a:gdLst>
              <a:gd name="connsiteX0" fmla="*/ 0 w 1507253"/>
              <a:gd name="connsiteY0" fmla="*/ 131612 h 365184"/>
              <a:gd name="connsiteX1" fmla="*/ 401935 w 1507253"/>
              <a:gd name="connsiteY1" fmla="*/ 362724 h 365184"/>
              <a:gd name="connsiteX2" fmla="*/ 753627 w 1507253"/>
              <a:gd name="connsiteY2" fmla="*/ 983 h 365184"/>
              <a:gd name="connsiteX3" fmla="*/ 1245996 w 1507253"/>
              <a:gd name="connsiteY3" fmla="*/ 252192 h 365184"/>
              <a:gd name="connsiteX4" fmla="*/ 1507253 w 1507253"/>
              <a:gd name="connsiteY4" fmla="*/ 141660 h 365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7253" h="365184">
                <a:moveTo>
                  <a:pt x="0" y="131612"/>
                </a:moveTo>
                <a:cubicBezTo>
                  <a:pt x="138165" y="258053"/>
                  <a:pt x="276331" y="384495"/>
                  <a:pt x="401935" y="362724"/>
                </a:cubicBezTo>
                <a:cubicBezTo>
                  <a:pt x="527539" y="340953"/>
                  <a:pt x="612950" y="19405"/>
                  <a:pt x="753627" y="983"/>
                </a:cubicBezTo>
                <a:cubicBezTo>
                  <a:pt x="894304" y="-17439"/>
                  <a:pt x="1120392" y="228746"/>
                  <a:pt x="1245996" y="252192"/>
                </a:cubicBezTo>
                <a:cubicBezTo>
                  <a:pt x="1371600" y="275638"/>
                  <a:pt x="1439426" y="208649"/>
                  <a:pt x="1507253" y="141660"/>
                </a:cubicBezTo>
              </a:path>
            </a:pathLst>
          </a:custGeom>
          <a:noFill/>
          <a:ln w="571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4" name="Полилиния: фигура 33">
            <a:extLst>
              <a:ext uri="{FF2B5EF4-FFF2-40B4-BE49-F238E27FC236}">
                <a16:creationId xmlns:a16="http://schemas.microsoft.com/office/drawing/2014/main" id="{1125AD24-A63B-48E7-8040-BC8B64D78248}"/>
              </a:ext>
            </a:extLst>
          </p:cNvPr>
          <p:cNvSpPr/>
          <p:nvPr/>
        </p:nvSpPr>
        <p:spPr>
          <a:xfrm rot="12304652" flipV="1">
            <a:off x="2459646" y="5266726"/>
            <a:ext cx="1609177" cy="419112"/>
          </a:xfrm>
          <a:custGeom>
            <a:avLst/>
            <a:gdLst>
              <a:gd name="connsiteX0" fmla="*/ 0 w 1507253"/>
              <a:gd name="connsiteY0" fmla="*/ 131612 h 365184"/>
              <a:gd name="connsiteX1" fmla="*/ 401935 w 1507253"/>
              <a:gd name="connsiteY1" fmla="*/ 362724 h 365184"/>
              <a:gd name="connsiteX2" fmla="*/ 753627 w 1507253"/>
              <a:gd name="connsiteY2" fmla="*/ 983 h 365184"/>
              <a:gd name="connsiteX3" fmla="*/ 1245996 w 1507253"/>
              <a:gd name="connsiteY3" fmla="*/ 252192 h 365184"/>
              <a:gd name="connsiteX4" fmla="*/ 1507253 w 1507253"/>
              <a:gd name="connsiteY4" fmla="*/ 141660 h 365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7253" h="365184">
                <a:moveTo>
                  <a:pt x="0" y="131612"/>
                </a:moveTo>
                <a:cubicBezTo>
                  <a:pt x="138165" y="258053"/>
                  <a:pt x="276331" y="384495"/>
                  <a:pt x="401935" y="362724"/>
                </a:cubicBezTo>
                <a:cubicBezTo>
                  <a:pt x="527539" y="340953"/>
                  <a:pt x="612950" y="19405"/>
                  <a:pt x="753627" y="983"/>
                </a:cubicBezTo>
                <a:cubicBezTo>
                  <a:pt x="894304" y="-17439"/>
                  <a:pt x="1120392" y="228746"/>
                  <a:pt x="1245996" y="252192"/>
                </a:cubicBezTo>
                <a:cubicBezTo>
                  <a:pt x="1371600" y="275638"/>
                  <a:pt x="1439426" y="208649"/>
                  <a:pt x="1507253" y="141660"/>
                </a:cubicBezTo>
              </a:path>
            </a:pathLst>
          </a:custGeom>
          <a:noFill/>
          <a:ln w="571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8360E67-964F-4F87-BF3C-493FC859F961}"/>
              </a:ext>
            </a:extLst>
          </p:cNvPr>
          <p:cNvGrpSpPr/>
          <p:nvPr/>
        </p:nvGrpSpPr>
        <p:grpSpPr>
          <a:xfrm rot="21447330">
            <a:off x="595821" y="1184001"/>
            <a:ext cx="1896972" cy="2035677"/>
            <a:chOff x="1039660" y="912678"/>
            <a:chExt cx="2276628" cy="2417375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F8846954-0433-4476-9273-48606AEFB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86697" flipH="1">
              <a:off x="1039660" y="1053425"/>
              <a:ext cx="2276628" cy="2276628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B31C0D1F-078C-4276-8CBF-973FF792B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5188" y="912678"/>
              <a:ext cx="1451470" cy="1400285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E85BCDAD-816C-40E1-889A-94AF576C689E}"/>
              </a:ext>
            </a:extLst>
          </p:cNvPr>
          <p:cNvGrpSpPr/>
          <p:nvPr/>
        </p:nvGrpSpPr>
        <p:grpSpPr>
          <a:xfrm rot="21447330" flipH="1">
            <a:off x="6853502" y="3815383"/>
            <a:ext cx="1855748" cy="1819639"/>
            <a:chOff x="1039660" y="912678"/>
            <a:chExt cx="2276628" cy="2417375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6ECE30EF-B6E7-459D-B55A-424C48D65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86697" flipH="1">
              <a:off x="1039660" y="1053425"/>
              <a:ext cx="2276628" cy="2276628"/>
            </a:xfrm>
            <a:prstGeom prst="rect">
              <a:avLst/>
            </a:prstGeom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5F6954CB-C496-4DF9-B66C-6C3A275ACD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5188" y="912678"/>
              <a:ext cx="1451470" cy="1400285"/>
            </a:xfrm>
            <a:prstGeom prst="rect">
              <a:avLst/>
            </a:prstGeom>
          </p:spPr>
        </p:pic>
      </p:grp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33723000-7FE7-4373-B8FC-053402E0A2C0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07" y="2990271"/>
            <a:ext cx="789380" cy="80781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6EB5704D-AEF5-491F-BD49-FEA6D84780A8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439" y="1201086"/>
            <a:ext cx="868352" cy="888629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454D36AB-3B92-4FFD-B219-6C3B506085BA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188" y="1149911"/>
            <a:ext cx="726771" cy="743742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F545BE7C-C920-48B8-AB07-0C1FE748DFF5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775" y="3485249"/>
            <a:ext cx="789380" cy="807813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233FAA21-550C-4BE6-B83E-D6C26A723325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145" y="3269945"/>
            <a:ext cx="726771" cy="743742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93297874-46F0-4F8D-896A-1BD7AF2BE980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220" y="3787243"/>
            <a:ext cx="726771" cy="743742"/>
          </a:xfrm>
          <a:prstGeom prst="rect">
            <a:avLst/>
          </a:prstGeom>
        </p:spPr>
      </p:pic>
      <p:pic>
        <p:nvPicPr>
          <p:cNvPr id="121" name="Picture 120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953196" y="2614174"/>
            <a:ext cx="2847975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57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0.06706 -0.04004 C 0.08099 -0.04907 0.10196 -0.05393 0.12396 -0.05393 C 0.14896 -0.05393 0.16901 -0.04907 0.18295 -0.04004 L 0.25 -4.81481E-6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270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4.81481E-6 L 0.31198 -0.04004 C 0.32487 -0.04907 0.34453 -0.05393 0.36485 -0.05393 C 0.38815 -0.05393 0.40677 -0.04907 0.41966 -0.04004 L 0.4819 -4.81481E-6 " pathEditMode="relative" rAng="0" ptsTypes="AAAAA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89" y="-270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19 -4.81481E-6 L 0.48177 0.3972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02 0.00023 L -0.07565 -0.03982 C -0.08932 -0.04884 -0.10976 -0.0537 -0.13138 -0.0537 C -0.15573 -0.0537 -0.17539 -0.04884 -0.18906 -0.03982 L -0.25456 0.00023 " pathEditMode="relative" rAng="0" ptsTypes="AAAAA">
                                      <p:cBhvr>
                                        <p:cTn id="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27" y="-2708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687 -0.01991 L -0.42982 -0.05995 C -0.41588 -0.06898 -0.39492 -0.07384 -0.37292 -0.07384 C -0.34792 -0.07384 -0.32786 -0.06898 -0.31393 -0.05995 L -0.24687 -0.01991 " pathEditMode="relative" rAng="0" ptsTypes="AAAAA">
                                      <p:cBhvr>
                                        <p:cTn id="102" dur="2000" spd="-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2708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3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44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</cp:lastModifiedBy>
  <cp:revision>3</cp:revision>
  <dcterms:created xsi:type="dcterms:W3CDTF">2024-07-30T13:57:29Z</dcterms:created>
  <dcterms:modified xsi:type="dcterms:W3CDTF">2024-08-03T16:24:53Z</dcterms:modified>
</cp:coreProperties>
</file>