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A9E"/>
    <a:srgbClr val="D6C7FD"/>
    <a:srgbClr val="B69BFB"/>
    <a:srgbClr val="F89EA4"/>
    <a:srgbClr val="F3C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59A51-AF8B-F017-5164-4D1827B15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38D1F8-F388-6F09-83E3-614034E62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34F549-D8A3-8425-FC2B-64F6098F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3DAE5-E3ED-07D0-4877-3764B0D2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472CD-BF55-55C4-1318-6CDE6129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F7D5E-8B3B-0027-ADA2-E76A56B9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F1C9CE-2E70-0C3C-313C-3AA85D69A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839E3-74C3-39CD-517D-15038283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7289C-9AA2-100F-83D4-308D571D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F9850-BC7A-D853-D4F3-F3FDD9B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4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62AD6E-F432-8148-91C2-D4A503741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FA0569-4F9E-5FAB-04BF-DE679EFAA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0025C-D10F-D377-4ECE-1F32D90C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45A44-47AF-2140-3609-BA2C9DF8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ECE46-E13A-C678-B299-A128B54D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1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57F54-3E87-DD8F-6DC3-CA194B32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85396-E947-729E-9576-B91F8F4A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B1EDE-D6EC-EABC-0046-2664E6A0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28CF8-0C3B-6FC0-6FBB-30F96EBB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DB89B-BB1B-9425-3888-08AA3CE8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B9768-B2C6-227F-8613-FBA871A7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AC01D-BFC1-365A-DB32-44732B119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A2C34-047F-1B55-00B5-3677D8A1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AEB52-AE51-2D8C-89D8-CBFD9D76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67E10-533D-3C0D-18A1-56C68A7E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8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B16C0-26E2-4198-988F-EB7178E8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E92F5-7808-1BCA-FE35-397EB4CC8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FAE030-9EED-5929-2059-76B60888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3D9BF-26BF-445B-22ED-C63FFB68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E5EBB-75C3-FE23-2176-E851B0A1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736CB-376D-9CD4-74DD-A39F608A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F30D7-ED2E-D62B-6D7C-6287B82C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C2D660-FB03-2F96-3DEB-3C90776C5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D0AE8A-A0D6-7820-C773-D7FEE732F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A31A65-9206-7DE7-C1D2-F5345A45D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CB6A0C-061E-B516-BA4B-170A89520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EBA3E4-409F-0951-0C2B-82075416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D4FE16-1AAC-327F-D9CA-A0E59401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FAF369-97C5-F2A7-8888-F0357079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3ECC8-6697-35D2-ED84-B3CFD7B9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A5A345-23CF-03DE-DEB6-B042D981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D46866-446A-F566-E61A-9C067F74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0CBE67-08CF-B387-5E26-5B81DB45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7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10600C-95C1-6619-A2DD-73099B9D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3F3AE6-AD3B-07FC-2FD8-07D8A309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9BF759-FE65-C14A-B8BE-E92BE53B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4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4CD2A-98F9-AFCA-399B-4C714345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E70988-D029-9765-387B-F00FCDDC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A03626-22B3-9F17-9D4F-20C7A6880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EFF8DD-01B5-C745-934C-0633D0FF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EB608A-60E1-3182-1073-4679CC4C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970E3-7AC2-366E-6510-9AD1A00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B3562-FFBE-691C-98CD-A1F7D881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F9F819-7E76-5386-40E8-F448D022B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0130FA-62F7-B810-9783-D0F1E6D5F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975958-5B9A-236C-1189-0E8198AD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D5F9E-4B3A-617E-78DB-CB46C489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ED137-4EED-B9F8-E4F8-0C79345B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87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73F22-49D4-5430-4080-17AF20A8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B7055-ADAF-599D-9CC3-63774C670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93CF6-5780-DE88-1F3F-2A4F33971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469C-3588-F416-9F7E-18C1D7F56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BA595-66B9-1AA6-1263-8A5F87C0F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5726F-0610-E54C-BB3F-88051FA26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69"/>
            <a:ext cx="12192000" cy="6879506"/>
          </a:xfrm>
          <a:prstGeom prst="rect">
            <a:avLst/>
          </a:prstGeom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A1EEDBD-7C24-80BC-ED11-A1035A1687A7}"/>
              </a:ext>
            </a:extLst>
          </p:cNvPr>
          <p:cNvSpPr/>
          <p:nvPr/>
        </p:nvSpPr>
        <p:spPr>
          <a:xfrm>
            <a:off x="926141" y="61641"/>
            <a:ext cx="6860877" cy="67347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492AEEB4-587E-2528-3504-CD7C371A49CC}"/>
              </a:ext>
            </a:extLst>
          </p:cNvPr>
          <p:cNvGrpSpPr/>
          <p:nvPr/>
        </p:nvGrpSpPr>
        <p:grpSpPr>
          <a:xfrm rot="10800000">
            <a:off x="3284600" y="2348999"/>
            <a:ext cx="2170246" cy="2160001"/>
            <a:chOff x="2534635" y="2167542"/>
            <a:chExt cx="2081370" cy="2086182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B4D8331-FA87-67C1-F19D-C06A65E8D3D9}"/>
                </a:ext>
              </a:extLst>
            </p:cNvPr>
            <p:cNvSpPr/>
            <p:nvPr/>
          </p:nvSpPr>
          <p:spPr>
            <a:xfrm>
              <a:off x="2544461" y="2167542"/>
              <a:ext cx="2071544" cy="2086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9061BE3-B4F9-F542-B513-43DF92161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50"/>
            <a:stretch/>
          </p:blipFill>
          <p:spPr>
            <a:xfrm>
              <a:off x="3923924" y="2657097"/>
              <a:ext cx="679170" cy="134358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C24FF23-DF16-7B18-5C8C-A6FEEE3A1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19"/>
            <a:stretch/>
          </p:blipFill>
          <p:spPr>
            <a:xfrm>
              <a:off x="2705794" y="2167760"/>
              <a:ext cx="1844077" cy="91800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9B9468C-FB07-5C08-6928-9B21982ED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7" r="-4515"/>
            <a:stretch/>
          </p:blipFill>
          <p:spPr>
            <a:xfrm>
              <a:off x="2534635" y="2599391"/>
              <a:ext cx="737590" cy="1406850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A776E5D-C476-2CDA-6124-2ABDE869F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82" b="59194"/>
            <a:stretch/>
          </p:blipFill>
          <p:spPr>
            <a:xfrm>
              <a:off x="2771926" y="3446978"/>
              <a:ext cx="1844077" cy="796427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30CE34B-DA47-788B-D9A5-B9C5F2E77E35}"/>
              </a:ext>
            </a:extLst>
          </p:cNvPr>
          <p:cNvGrpSpPr/>
          <p:nvPr/>
        </p:nvGrpSpPr>
        <p:grpSpPr>
          <a:xfrm rot="16200000">
            <a:off x="3285240" y="4511064"/>
            <a:ext cx="2160279" cy="2160000"/>
            <a:chOff x="2595553" y="4344412"/>
            <a:chExt cx="2098532" cy="1943872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8190DE10-2471-8CB6-B1E3-862072C9A83B}"/>
                </a:ext>
              </a:extLst>
            </p:cNvPr>
            <p:cNvSpPr/>
            <p:nvPr/>
          </p:nvSpPr>
          <p:spPr>
            <a:xfrm>
              <a:off x="2598515" y="4355064"/>
              <a:ext cx="2095570" cy="1928781"/>
            </a:xfrm>
            <a:prstGeom prst="rect">
              <a:avLst/>
            </a:prstGeom>
            <a:solidFill>
              <a:srgbClr val="9FDA9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B4A4F23-198B-5AF3-85AA-DA1E1C6A2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16"/>
            <a:stretch/>
          </p:blipFill>
          <p:spPr>
            <a:xfrm>
              <a:off x="3955434" y="4601752"/>
              <a:ext cx="738046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B848C1D-EE9E-8D3A-A5E2-395D4E814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06"/>
            <a:stretch/>
          </p:blipFill>
          <p:spPr>
            <a:xfrm>
              <a:off x="2841682" y="4344412"/>
              <a:ext cx="1844077" cy="10915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AAE8A20-8EDA-9F8E-E8E2-0860D430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92" r="-3523"/>
            <a:stretch/>
          </p:blipFill>
          <p:spPr>
            <a:xfrm>
              <a:off x="2595553" y="4696384"/>
              <a:ext cx="778624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452802CD-640A-3A82-22AC-93F6B55A3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437"/>
            <a:stretch/>
          </p:blipFill>
          <p:spPr>
            <a:xfrm>
              <a:off x="3381542" y="5668793"/>
              <a:ext cx="753313" cy="61949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1C92B941-02BD-7DCE-A8F9-A82D07972003}"/>
              </a:ext>
            </a:extLst>
          </p:cNvPr>
          <p:cNvGrpSpPr/>
          <p:nvPr/>
        </p:nvGrpSpPr>
        <p:grpSpPr>
          <a:xfrm rot="5400000">
            <a:off x="3281613" y="166986"/>
            <a:ext cx="2185778" cy="2178248"/>
            <a:chOff x="2714474" y="110137"/>
            <a:chExt cx="1943166" cy="2104048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665485B-0371-BE1A-0C78-8118602696D8}"/>
                </a:ext>
              </a:extLst>
            </p:cNvPr>
            <p:cNvSpPr/>
            <p:nvPr/>
          </p:nvSpPr>
          <p:spPr>
            <a:xfrm>
              <a:off x="2718807" y="127763"/>
              <a:ext cx="1920248" cy="20864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679E1C4-EE29-DFFE-1FD7-FA02A9A21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2" r="-1093"/>
            <a:stretch/>
          </p:blipFill>
          <p:spPr>
            <a:xfrm>
              <a:off x="2714474" y="305176"/>
              <a:ext cx="868193" cy="165687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23FCE13-E344-484B-FABF-9DF0A429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45"/>
            <a:stretch/>
          </p:blipFill>
          <p:spPr>
            <a:xfrm>
              <a:off x="3686451" y="210955"/>
              <a:ext cx="937847" cy="161824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D111EC9-4DDA-4DE0-2841-982C89E9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68" b="49781"/>
            <a:stretch/>
          </p:blipFill>
          <p:spPr>
            <a:xfrm>
              <a:off x="2813563" y="1225640"/>
              <a:ext cx="1844077" cy="971606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648C1AF-D9C8-50BB-0DA4-0019866F7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92"/>
            <a:stretch/>
          </p:blipFill>
          <p:spPr>
            <a:xfrm>
              <a:off x="3000321" y="110137"/>
              <a:ext cx="1373057" cy="6701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89A7ED34-7F52-0201-8412-04933D49142B}"/>
              </a:ext>
            </a:extLst>
          </p:cNvPr>
          <p:cNvGrpSpPr/>
          <p:nvPr/>
        </p:nvGrpSpPr>
        <p:grpSpPr>
          <a:xfrm rot="5400000">
            <a:off x="1126003" y="4501261"/>
            <a:ext cx="2160000" cy="2160000"/>
            <a:chOff x="433041" y="4235600"/>
            <a:chExt cx="2087326" cy="2088306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8BA6938E-E87B-B685-9DB2-0E6427128ABA}"/>
                </a:ext>
              </a:extLst>
            </p:cNvPr>
            <p:cNvSpPr/>
            <p:nvPr/>
          </p:nvSpPr>
          <p:spPr>
            <a:xfrm>
              <a:off x="433041" y="4235600"/>
              <a:ext cx="2087326" cy="2088306"/>
            </a:xfrm>
            <a:prstGeom prst="rect">
              <a:avLst/>
            </a:prstGeom>
            <a:solidFill>
              <a:srgbClr val="F89EA4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6B97E77-2339-5AC8-5234-3F4406130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75"/>
            <a:stretch/>
          </p:blipFill>
          <p:spPr>
            <a:xfrm>
              <a:off x="709301" y="4237975"/>
              <a:ext cx="1417650" cy="744335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D1246A-920C-4FB6-7808-BAA01EB85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09"/>
            <a:stretch/>
          </p:blipFill>
          <p:spPr>
            <a:xfrm>
              <a:off x="1813708" y="4618654"/>
              <a:ext cx="688604" cy="1531424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26FE6F6F-DEF9-8D30-1556-EB4147DFF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0"/>
            <a:stretch/>
          </p:blipFill>
          <p:spPr>
            <a:xfrm>
              <a:off x="441136" y="4610143"/>
              <a:ext cx="832489" cy="1373057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33D23D2C-6E15-EA73-82A7-FC285E219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64"/>
            <a:stretch/>
          </p:blipFill>
          <p:spPr>
            <a:xfrm>
              <a:off x="795790" y="5611407"/>
              <a:ext cx="1301699" cy="71249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C030722-ACE4-5FA9-DB02-6ED091D020B3}"/>
              </a:ext>
            </a:extLst>
          </p:cNvPr>
          <p:cNvGrpSpPr/>
          <p:nvPr/>
        </p:nvGrpSpPr>
        <p:grpSpPr>
          <a:xfrm rot="16200000">
            <a:off x="5446296" y="4501261"/>
            <a:ext cx="2167244" cy="2176214"/>
            <a:chOff x="4845825" y="4355064"/>
            <a:chExt cx="2105320" cy="1928413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B26B139F-6375-9A05-66FA-DAF086FDB365}"/>
                </a:ext>
              </a:extLst>
            </p:cNvPr>
            <p:cNvSpPr/>
            <p:nvPr/>
          </p:nvSpPr>
          <p:spPr>
            <a:xfrm>
              <a:off x="4852861" y="4355064"/>
              <a:ext cx="2098283" cy="1914045"/>
            </a:xfrm>
            <a:prstGeom prst="rect">
              <a:avLst/>
            </a:prstGeom>
            <a:solidFill>
              <a:srgbClr val="D6C7F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8B2602B-507B-552E-9D4C-524F9282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62"/>
            <a:stretch/>
          </p:blipFill>
          <p:spPr>
            <a:xfrm>
              <a:off x="5279910" y="4363734"/>
              <a:ext cx="1618240" cy="68350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4CD2AA5-11B1-907B-0A77-97A0B356A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4" r="-1711"/>
            <a:stretch/>
          </p:blipFill>
          <p:spPr>
            <a:xfrm>
              <a:off x="4845825" y="4597520"/>
              <a:ext cx="711585" cy="142524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0587624E-7162-7FB4-18CC-E05FCF1BE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77"/>
            <a:stretch/>
          </p:blipFill>
          <p:spPr>
            <a:xfrm>
              <a:off x="5279910" y="5470303"/>
              <a:ext cx="1373057" cy="813174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BD6617A-5FB6-A461-E93E-E28711D08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4"/>
            <a:stretch/>
          </p:blipFill>
          <p:spPr>
            <a:xfrm>
              <a:off x="6247776" y="4806586"/>
              <a:ext cx="703369" cy="1373057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D88EBFB5-BA8A-2B7B-047C-ECA151396E70}"/>
              </a:ext>
            </a:extLst>
          </p:cNvPr>
          <p:cNvGrpSpPr/>
          <p:nvPr/>
        </p:nvGrpSpPr>
        <p:grpSpPr>
          <a:xfrm rot="16200000">
            <a:off x="5433950" y="2345627"/>
            <a:ext cx="2175726" cy="2159999"/>
            <a:chOff x="4848913" y="2328501"/>
            <a:chExt cx="2104255" cy="1974066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0878FA10-7891-4860-7716-8FB421F900CC}"/>
                </a:ext>
              </a:extLst>
            </p:cNvPr>
            <p:cNvSpPr/>
            <p:nvPr/>
          </p:nvSpPr>
          <p:spPr>
            <a:xfrm>
              <a:off x="4848913" y="2328501"/>
              <a:ext cx="2089046" cy="1974066"/>
            </a:xfrm>
            <a:prstGeom prst="rect">
              <a:avLst/>
            </a:prstGeom>
            <a:solidFill>
              <a:srgbClr val="F3C5FB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5ADF8DA-BCCE-7119-F613-719B00953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44"/>
            <a:stretch/>
          </p:blipFill>
          <p:spPr>
            <a:xfrm>
              <a:off x="5169802" y="2336968"/>
              <a:ext cx="1618240" cy="814886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2396745-825B-B88B-81FA-4F59E18C5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0" r="389"/>
            <a:stretch/>
          </p:blipFill>
          <p:spPr>
            <a:xfrm>
              <a:off x="4856763" y="2682298"/>
              <a:ext cx="659157" cy="134358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53601542-430B-BB74-D1FA-9F7EF4F2D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" b="42238"/>
            <a:stretch/>
          </p:blipFill>
          <p:spPr>
            <a:xfrm>
              <a:off x="5271318" y="3379443"/>
              <a:ext cx="1618240" cy="92266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37BF056-DC02-42E8-714F-2A92350BB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94"/>
            <a:stretch/>
          </p:blipFill>
          <p:spPr>
            <a:xfrm>
              <a:off x="6370909" y="2564557"/>
              <a:ext cx="582259" cy="1373057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CF637C4B-A014-337E-84FB-FB3B572F14B3}"/>
              </a:ext>
            </a:extLst>
          </p:cNvPr>
          <p:cNvGrpSpPr/>
          <p:nvPr/>
        </p:nvGrpSpPr>
        <p:grpSpPr>
          <a:xfrm>
            <a:off x="1123757" y="2348195"/>
            <a:ext cx="2171553" cy="2173831"/>
            <a:chOff x="462923" y="2184577"/>
            <a:chExt cx="2082435" cy="2094021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D46533B0-EFF5-2447-3183-A6085FD6B346}"/>
                </a:ext>
              </a:extLst>
            </p:cNvPr>
            <p:cNvSpPr/>
            <p:nvPr/>
          </p:nvSpPr>
          <p:spPr>
            <a:xfrm>
              <a:off x="468483" y="2186698"/>
              <a:ext cx="2071356" cy="208069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BA45E3B-6D6E-8B94-552A-B6BDBF6C1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14"/>
            <a:stretch/>
          </p:blipFill>
          <p:spPr>
            <a:xfrm>
              <a:off x="1812583" y="2635259"/>
              <a:ext cx="732775" cy="14068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706C24D-A5F9-47F9-09B1-6A2C94E61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568528" y="2184577"/>
              <a:ext cx="1844077" cy="922038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8AD1A46D-A11E-7E56-2693-3CD6C9AE7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944" b="52225"/>
            <a:stretch/>
          </p:blipFill>
          <p:spPr>
            <a:xfrm>
              <a:off x="704991" y="3569981"/>
              <a:ext cx="1417650" cy="708617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0460251B-52A7-D42E-42A9-8953A5B39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23"/>
            <a:stretch/>
          </p:blipFill>
          <p:spPr>
            <a:xfrm>
              <a:off x="462923" y="2539197"/>
              <a:ext cx="761730" cy="1373057"/>
            </a:xfrm>
            <a:prstGeom prst="rect">
              <a:avLst/>
            </a:prstGeom>
          </p:spPr>
        </p:pic>
      </p:grpSp>
      <p:grpSp>
        <p:nvGrpSpPr>
          <p:cNvPr id="105" name="1354545">
            <a:extLst>
              <a:ext uri="{FF2B5EF4-FFF2-40B4-BE49-F238E27FC236}">
                <a16:creationId xmlns:a16="http://schemas.microsoft.com/office/drawing/2014/main" id="{E7655F8B-A50A-EB2F-F4EB-F3C32D665773}"/>
              </a:ext>
            </a:extLst>
          </p:cNvPr>
          <p:cNvGrpSpPr/>
          <p:nvPr/>
        </p:nvGrpSpPr>
        <p:grpSpPr>
          <a:xfrm rot="16200000">
            <a:off x="1116576" y="191320"/>
            <a:ext cx="2160000" cy="2161253"/>
            <a:chOff x="409644" y="140377"/>
            <a:chExt cx="1993846" cy="2081189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B7195B8-A86E-14E6-5E05-453D70FA949B}"/>
                </a:ext>
              </a:extLst>
            </p:cNvPr>
            <p:cNvGrpSpPr/>
            <p:nvPr/>
          </p:nvGrpSpPr>
          <p:grpSpPr>
            <a:xfrm>
              <a:off x="409644" y="140377"/>
              <a:ext cx="1993846" cy="2081189"/>
              <a:chOff x="323064" y="69622"/>
              <a:chExt cx="1976859" cy="2122712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56B3951F-F451-56D9-0782-6C1D687911DA}"/>
                  </a:ext>
                </a:extLst>
              </p:cNvPr>
              <p:cNvSpPr/>
              <p:nvPr/>
            </p:nvSpPr>
            <p:spPr>
              <a:xfrm>
                <a:off x="323064" y="69622"/>
                <a:ext cx="1976859" cy="212148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32B84B05-F4A0-9702-481D-0A94CD06F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308"/>
              <a:stretch/>
            </p:blipFill>
            <p:spPr>
              <a:xfrm>
                <a:off x="1467713" y="243815"/>
                <a:ext cx="822851" cy="168992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CC719C09-CA4B-659A-3992-2762D97DB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8" b="50849"/>
              <a:stretch/>
            </p:blipFill>
            <p:spPr>
              <a:xfrm>
                <a:off x="507676" y="1457743"/>
                <a:ext cx="1662227" cy="73459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B340E451-27BE-E129-3AD5-3AFC816C8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13810" y="538909"/>
              <a:ext cx="648810" cy="129762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6D27F4B-116C-4EEB-EFED-5CE92C462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43"/>
            <a:stretch/>
          </p:blipFill>
          <p:spPr>
            <a:xfrm>
              <a:off x="726824" y="143079"/>
              <a:ext cx="1373057" cy="791662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68C3337-7246-19D0-33A2-B8C53AA4BF63}"/>
              </a:ext>
            </a:extLst>
          </p:cNvPr>
          <p:cNvGrpSpPr/>
          <p:nvPr/>
        </p:nvGrpSpPr>
        <p:grpSpPr>
          <a:xfrm rot="5400000">
            <a:off x="5446296" y="191320"/>
            <a:ext cx="2160000" cy="2160000"/>
            <a:chOff x="4979134" y="122550"/>
            <a:chExt cx="1908761" cy="1917393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6274BD25-75DC-BA31-8AB5-6AB0A15D0AB2}"/>
                </a:ext>
              </a:extLst>
            </p:cNvPr>
            <p:cNvSpPr/>
            <p:nvPr/>
          </p:nvSpPr>
          <p:spPr>
            <a:xfrm>
              <a:off x="4979134" y="122550"/>
              <a:ext cx="1908761" cy="19173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B58DE7A5-E369-499C-3749-F9AC98CF0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5" r="-768"/>
            <a:stretch/>
          </p:blipFill>
          <p:spPr>
            <a:xfrm>
              <a:off x="4990450" y="173208"/>
              <a:ext cx="692825" cy="161824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7DA337E7-8C22-C22D-AE84-29B8360B3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" b="50356"/>
            <a:stretch/>
          </p:blipFill>
          <p:spPr>
            <a:xfrm>
              <a:off x="5202504" y="1235924"/>
              <a:ext cx="1618240" cy="791115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B72CAD8-8B9B-C506-36BD-7F1FF4AAE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33"/>
            <a:stretch/>
          </p:blipFill>
          <p:spPr>
            <a:xfrm>
              <a:off x="6185571" y="430013"/>
              <a:ext cx="694170" cy="137305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32875D8-BB2D-F01C-5BBC-A37CEDC2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29"/>
            <a:stretch/>
          </p:blipFill>
          <p:spPr>
            <a:xfrm>
              <a:off x="5418762" y="124368"/>
              <a:ext cx="1217489" cy="636311"/>
            </a:xfrm>
            <a:prstGeom prst="rect">
              <a:avLst/>
            </a:prstGeom>
          </p:spPr>
        </p:pic>
      </p:grpSp>
      <p:pic>
        <p:nvPicPr>
          <p:cNvPr id="45" name="1">
            <a:extLst>
              <a:ext uri="{FF2B5EF4-FFF2-40B4-BE49-F238E27FC236}">
                <a16:creationId xmlns:a16="http://schemas.microsoft.com/office/drawing/2014/main" id="{D7989566-3FA8-21DF-9C3B-7467A1DE96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5" y="984982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id="{8A5B3471-14F9-B168-D699-FCFFF73DFC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2" y="95005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7" name="3">
            <a:extLst>
              <a:ext uri="{FF2B5EF4-FFF2-40B4-BE49-F238E27FC236}">
                <a16:creationId xmlns:a16="http://schemas.microsoft.com/office/drawing/2014/main" id="{AA66EC33-63C8-EDD0-213D-EC99CAE6CF6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7" y="966083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8" name="4">
            <a:extLst>
              <a:ext uri="{FF2B5EF4-FFF2-40B4-BE49-F238E27FC236}">
                <a16:creationId xmlns:a16="http://schemas.microsoft.com/office/drawing/2014/main" id="{49BF8177-BA38-5B8E-CDD5-46DD9E44006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00" y="313740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9" name="5">
            <a:extLst>
              <a:ext uri="{FF2B5EF4-FFF2-40B4-BE49-F238E27FC236}">
                <a16:creationId xmlns:a16="http://schemas.microsoft.com/office/drawing/2014/main" id="{6011023D-36EF-9826-5E9B-50E87ED4B45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7" y="311488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0" name="6">
            <a:extLst>
              <a:ext uri="{FF2B5EF4-FFF2-40B4-BE49-F238E27FC236}">
                <a16:creationId xmlns:a16="http://schemas.microsoft.com/office/drawing/2014/main" id="{36864B03-7311-0032-CC81-DDFB1035408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02" y="3052664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1" name="7">
            <a:extLst>
              <a:ext uri="{FF2B5EF4-FFF2-40B4-BE49-F238E27FC236}">
                <a16:creationId xmlns:a16="http://schemas.microsoft.com/office/drawing/2014/main" id="{27EC3CE8-D449-8983-6492-E1BC683D018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6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2" name="8">
            <a:extLst>
              <a:ext uri="{FF2B5EF4-FFF2-40B4-BE49-F238E27FC236}">
                <a16:creationId xmlns:a16="http://schemas.microsoft.com/office/drawing/2014/main" id="{151F63F5-2472-D8D9-EC6C-1D11535D31B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53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3" name="9">
            <a:extLst>
              <a:ext uri="{FF2B5EF4-FFF2-40B4-BE49-F238E27FC236}">
                <a16:creationId xmlns:a16="http://schemas.microsoft.com/office/drawing/2014/main" id="{501DEF34-DB53-5C80-D8CD-29541F3D62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29" y="514447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8" name="подарок">
            <a:extLst>
              <a:ext uri="{FF2B5EF4-FFF2-40B4-BE49-F238E27FC236}">
                <a16:creationId xmlns:a16="http://schemas.microsoft.com/office/drawing/2014/main" id="{F7123C51-C062-F418-3186-7A2629C6A25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" y="5817103"/>
            <a:ext cx="967241" cy="979257"/>
          </a:xfrm>
          <a:prstGeom prst="rect">
            <a:avLst/>
          </a:prstGeom>
        </p:spPr>
      </p:pic>
      <p:pic>
        <p:nvPicPr>
          <p:cNvPr id="79" name="награда">
            <a:extLst>
              <a:ext uri="{FF2B5EF4-FFF2-40B4-BE49-F238E27FC236}">
                <a16:creationId xmlns:a16="http://schemas.microsoft.com/office/drawing/2014/main" id="{042A01DF-905F-3C62-6056-A5BAFEAD671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53" y="348664"/>
            <a:ext cx="2805206" cy="290003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68502" y="3266673"/>
            <a:ext cx="30384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067FC4-FCB8-4775-8FEE-50000F66A456}"/>
</file>

<file path=customXml/itemProps2.xml><?xml version="1.0" encoding="utf-8"?>
<ds:datastoreItem xmlns:ds="http://schemas.openxmlformats.org/officeDocument/2006/customXml" ds:itemID="{1E522822-444B-45C6-98DE-331842506C5F}"/>
</file>

<file path=customXml/itemProps3.xml><?xml version="1.0" encoding="utf-8"?>
<ds:datastoreItem xmlns:ds="http://schemas.openxmlformats.org/officeDocument/2006/customXml" ds:itemID="{FB500DC4-9CF9-4574-99D2-C9A80D4CD663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2024-12-23T17:04:46Z</dcterms:created>
  <dcterms:modified xsi:type="dcterms:W3CDTF">2024-12-23T19:28:36Z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